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Override2.xml" ContentType="application/vnd.openxmlformats-officedocument.themeOverrid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Override3.xml" ContentType="application/vnd.openxmlformats-officedocument.themeOverrid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5.xml" ContentType="application/vnd.openxmlformats-officedocument.theme+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6.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7.xml" ContentType="application/vnd.openxmlformats-officedocument.theme+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8.xml" ContentType="application/vnd.openxmlformats-officedocument.theme+xml"/>
  <Override PartName="/ppt/theme/themeOverride4.xml" ContentType="application/vnd.openxmlformats-officedocument.themeOverride+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51" r:id="rId5"/>
    <p:sldMasterId id="2147483675" r:id="rId6"/>
    <p:sldMasterId id="2147483687" r:id="rId7"/>
    <p:sldMasterId id="2147483711" r:id="rId8"/>
    <p:sldMasterId id="2147483723" r:id="rId9"/>
    <p:sldMasterId id="2147483736" r:id="rId10"/>
    <p:sldMasterId id="2147483748" r:id="rId11"/>
    <p:sldMasterId id="2147483799" r:id="rId12"/>
    <p:sldMasterId id="2147483825" r:id="rId13"/>
    <p:sldMasterId id="2147483837" r:id="rId14"/>
    <p:sldMasterId id="2147483862" r:id="rId15"/>
    <p:sldMasterId id="2147483875" r:id="rId16"/>
    <p:sldMasterId id="2147483888" r:id="rId17"/>
    <p:sldMasterId id="2147483894" r:id="rId18"/>
    <p:sldMasterId id="2147483900" r:id="rId19"/>
    <p:sldMasterId id="2147483912" r:id="rId20"/>
    <p:sldMasterId id="2147483930" r:id="rId21"/>
    <p:sldMasterId id="2147483942" r:id="rId22"/>
  </p:sldMasterIdLst>
  <p:notesMasterIdLst>
    <p:notesMasterId r:id="rId30"/>
  </p:notesMasterIdLst>
  <p:sldIdLst>
    <p:sldId id="408" r:id="rId23"/>
    <p:sldId id="415" r:id="rId24"/>
    <p:sldId id="406" r:id="rId25"/>
    <p:sldId id="407" r:id="rId26"/>
    <p:sldId id="318" r:id="rId27"/>
    <p:sldId id="401" r:id="rId28"/>
    <p:sldId id="395" r:id="rId29"/>
  </p:sldIdLst>
  <p:sldSz cx="9144000" cy="6858000" type="screen4x3"/>
  <p:notesSz cx="6935788" cy="9220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B0FF"/>
    <a:srgbClr val="0099CC"/>
    <a:srgbClr val="FFCC00"/>
    <a:srgbClr val="000099"/>
    <a:srgbClr val="CC6600"/>
    <a:srgbClr val="33CC33"/>
    <a:srgbClr val="FF0000"/>
    <a:srgbClr val="CC66FF"/>
    <a:srgbClr val="FF0066"/>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9" autoAdjust="0"/>
    <p:restoredTop sz="88988" autoAdjust="0"/>
  </p:normalViewPr>
  <p:slideViewPr>
    <p:cSldViewPr snapToGrid="0">
      <p:cViewPr>
        <p:scale>
          <a:sx n="80" d="100"/>
          <a:sy n="80" d="100"/>
        </p:scale>
        <p:origin x="-1230" y="-72"/>
      </p:cViewPr>
      <p:guideLst>
        <p:guide orient="horz" pos="432"/>
        <p:guide pos="216"/>
      </p:guideLst>
    </p:cSldViewPr>
  </p:slideViewPr>
  <p:notesTextViewPr>
    <p:cViewPr>
      <p:scale>
        <a:sx n="100" d="100"/>
        <a:sy n="100" d="100"/>
      </p:scale>
      <p:origin x="0" y="0"/>
    </p:cViewPr>
  </p:notesTextViewPr>
  <p:sorterViewPr>
    <p:cViewPr>
      <p:scale>
        <a:sx n="66" d="100"/>
        <a:sy n="66" d="100"/>
      </p:scale>
      <p:origin x="0" y="649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4.xml"/><Relationship Id="rId3" Type="http://schemas.openxmlformats.org/officeDocument/2006/relationships/customXml" Target="../customXml/item3.xml"/><Relationship Id="rId21" Type="http://schemas.openxmlformats.org/officeDocument/2006/relationships/slideMaster" Target="slideMasters/slideMaster18.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3.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slide" Target="slides/slide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2.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slide" Target="slides/slide6.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5.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C22888-5A09-4DBF-A60A-3420EA32A925}" type="doc">
      <dgm:prSet loTypeId="urn:microsoft.com/office/officeart/2005/8/layout/radial5" loCatId="relationship" qsTypeId="urn:microsoft.com/office/officeart/2005/8/quickstyle/3d1" qsCatId="3D" csTypeId="urn:microsoft.com/office/officeart/2005/8/colors/accent0_3" csCatId="mainScheme" phldr="1"/>
      <dgm:spPr/>
      <dgm:t>
        <a:bodyPr/>
        <a:lstStyle/>
        <a:p>
          <a:endParaRPr lang="en-US"/>
        </a:p>
      </dgm:t>
    </dgm:pt>
    <dgm:pt modelId="{B4D45E35-421C-4B3D-BF07-BF9BBC8CB480}">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EN 50128</a:t>
          </a:r>
        </a:p>
        <a:p>
          <a:r>
            <a:rPr lang="en-US" sz="900" dirty="0" smtClean="0"/>
            <a:t> (railway)</a:t>
          </a:r>
          <a:endParaRPr lang="en-US" sz="900" dirty="0"/>
        </a:p>
      </dgm:t>
    </dgm:pt>
    <dgm:pt modelId="{4F505445-3A5C-42A6-A55E-326AF3DB4D56}" type="parTrans" cxnId="{203775F0-3028-472B-9BEF-D6B1973A0A84}">
      <dgm:prSet/>
      <dgm:spPr>
        <a:noFill/>
      </dgm:spPr>
      <dgm:t>
        <a:bodyPr/>
        <a:lstStyle/>
        <a:p>
          <a:endParaRPr lang="en-US"/>
        </a:p>
      </dgm:t>
    </dgm:pt>
    <dgm:pt modelId="{1BACC1CE-5165-4D2C-89C7-A36F4273D9C9}" type="sibTrans" cxnId="{203775F0-3028-472B-9BEF-D6B1973A0A84}">
      <dgm:prSet/>
      <dgm:spPr/>
      <dgm:t>
        <a:bodyPr/>
        <a:lstStyle/>
        <a:p>
          <a:endParaRPr lang="en-US"/>
        </a:p>
      </dgm:t>
    </dgm:pt>
    <dgm:pt modelId="{4D91BE21-76B8-41DB-9C70-0C3A50F7D9A7}">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300" dirty="0" smtClean="0"/>
            <a:t>DO-254</a:t>
          </a:r>
          <a:r>
            <a:rPr lang="en-US" sz="1400" dirty="0" smtClean="0"/>
            <a:t> </a:t>
          </a:r>
          <a:r>
            <a:rPr lang="en-US" sz="1200" dirty="0" smtClean="0"/>
            <a:t>DO-178B</a:t>
          </a:r>
          <a:r>
            <a:rPr lang="en-US" sz="900" dirty="0" smtClean="0"/>
            <a:t> (aerospace)</a:t>
          </a:r>
          <a:endParaRPr lang="en-US" sz="900" dirty="0"/>
        </a:p>
      </dgm:t>
    </dgm:pt>
    <dgm:pt modelId="{3C71B2D0-D406-4C2C-96DF-499112C63993}" type="parTrans" cxnId="{6EE2DFBD-DED6-4FFC-BA88-656BFFFE8358}">
      <dgm:prSet/>
      <dgm:spPr>
        <a:noFill/>
      </dgm:spPr>
      <dgm:t>
        <a:bodyPr/>
        <a:lstStyle/>
        <a:p>
          <a:endParaRPr lang="en-US"/>
        </a:p>
      </dgm:t>
    </dgm:pt>
    <dgm:pt modelId="{1E6CE855-90E7-49AD-A9F4-56B1BC0B9691}" type="sibTrans" cxnId="{6EE2DFBD-DED6-4FFC-BA88-656BFFFE8358}">
      <dgm:prSet/>
      <dgm:spPr/>
      <dgm:t>
        <a:bodyPr/>
        <a:lstStyle/>
        <a:p>
          <a:endParaRPr lang="en-US"/>
        </a:p>
      </dgm:t>
    </dgm:pt>
    <dgm:pt modelId="{06134A39-5C75-4728-B6A8-24E274A94B2F}">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IEC 50156 </a:t>
          </a:r>
          <a:r>
            <a:rPr lang="en-US" sz="900" dirty="0" smtClean="0"/>
            <a:t>(furnaces)</a:t>
          </a:r>
          <a:endParaRPr lang="en-US" sz="900" dirty="0"/>
        </a:p>
      </dgm:t>
    </dgm:pt>
    <dgm:pt modelId="{80425D2B-3CE1-4D8D-9613-E206C100FF80}" type="parTrans" cxnId="{D209D1AC-08B1-4154-9197-39452826442C}">
      <dgm:prSet/>
      <dgm:spPr>
        <a:noFill/>
      </dgm:spPr>
      <dgm:t>
        <a:bodyPr/>
        <a:lstStyle/>
        <a:p>
          <a:endParaRPr lang="en-US"/>
        </a:p>
      </dgm:t>
    </dgm:pt>
    <dgm:pt modelId="{376F1AB1-3E2E-4550-8B5B-ADCB5EAA5307}" type="sibTrans" cxnId="{D209D1AC-08B1-4154-9197-39452826442C}">
      <dgm:prSet/>
      <dgm:spPr/>
      <dgm:t>
        <a:bodyPr/>
        <a:lstStyle/>
        <a:p>
          <a:endParaRPr lang="en-US"/>
        </a:p>
      </dgm:t>
    </dgm:pt>
    <dgm:pt modelId="{90399478-5426-4DFC-A47B-0EEF8EDE62D4}">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IEC 60880 </a:t>
          </a:r>
          <a:r>
            <a:rPr lang="en-US" sz="900" dirty="0" smtClean="0"/>
            <a:t>(nuclear power stations)</a:t>
          </a:r>
          <a:endParaRPr lang="en-US" sz="900" dirty="0"/>
        </a:p>
      </dgm:t>
    </dgm:pt>
    <dgm:pt modelId="{7109077F-617F-46DC-90CD-84943F29AD3D}" type="parTrans" cxnId="{5FF31C49-2930-4774-AD90-B21C3C169E48}">
      <dgm:prSet/>
      <dgm:spPr>
        <a:noFill/>
      </dgm:spPr>
      <dgm:t>
        <a:bodyPr/>
        <a:lstStyle/>
        <a:p>
          <a:endParaRPr lang="en-US"/>
        </a:p>
      </dgm:t>
    </dgm:pt>
    <dgm:pt modelId="{32D14C36-E1EA-4C2C-AF6C-D704B247E930}" type="sibTrans" cxnId="{5FF31C49-2930-4774-AD90-B21C3C169E48}">
      <dgm:prSet/>
      <dgm:spPr/>
      <dgm:t>
        <a:bodyPr/>
        <a:lstStyle/>
        <a:p>
          <a:endParaRPr lang="en-US"/>
        </a:p>
      </dgm:t>
    </dgm:pt>
    <dgm:pt modelId="{0A5B490E-2DD4-4625-92DE-6D8F304E2E03}">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IEC 60601</a:t>
          </a:r>
          <a:r>
            <a:rPr lang="en-US" sz="900" dirty="0" smtClean="0"/>
            <a:t> (medical equipment)</a:t>
          </a:r>
          <a:endParaRPr lang="en-US" sz="900" dirty="0"/>
        </a:p>
      </dgm:t>
    </dgm:pt>
    <dgm:pt modelId="{4D060363-AEFD-4D3E-BCB7-5DEF0C28946A}" type="parTrans" cxnId="{58CBF853-18D6-4415-987E-1D93C9E989A4}">
      <dgm:prSet/>
      <dgm:spPr>
        <a:noFill/>
      </dgm:spPr>
      <dgm:t>
        <a:bodyPr/>
        <a:lstStyle/>
        <a:p>
          <a:endParaRPr lang="en-US"/>
        </a:p>
      </dgm:t>
    </dgm:pt>
    <dgm:pt modelId="{7C4AC23B-F1A7-4E28-933B-24F33AB7E370}" type="sibTrans" cxnId="{58CBF853-18D6-4415-987E-1D93C9E989A4}">
      <dgm:prSet/>
      <dgm:spPr/>
      <dgm:t>
        <a:bodyPr/>
        <a:lstStyle/>
        <a:p>
          <a:endParaRPr lang="en-US"/>
        </a:p>
      </dgm:t>
    </dgm:pt>
    <dgm:pt modelId="{B084710D-AFC8-4354-B43A-4F740BCF0E7B}">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ISO 26262 </a:t>
          </a:r>
          <a:r>
            <a:rPr lang="en-US" sz="900" dirty="0" smtClean="0"/>
            <a:t>(automotive)</a:t>
          </a:r>
          <a:endParaRPr lang="en-US" sz="900" dirty="0"/>
        </a:p>
      </dgm:t>
    </dgm:pt>
    <dgm:pt modelId="{A217CBB0-8637-4AFB-BB58-F4539768287F}" type="parTrans" cxnId="{8070C039-F0EA-43DC-AA53-B0E9F4EBE83B}">
      <dgm:prSet/>
      <dgm:spPr>
        <a:noFill/>
      </dgm:spPr>
      <dgm:t>
        <a:bodyPr/>
        <a:lstStyle/>
        <a:p>
          <a:endParaRPr lang="en-US"/>
        </a:p>
      </dgm:t>
    </dgm:pt>
    <dgm:pt modelId="{CCA142D2-2791-4588-A1FF-30CFAF415ABF}" type="sibTrans" cxnId="{8070C039-F0EA-43DC-AA53-B0E9F4EBE83B}">
      <dgm:prSet/>
      <dgm:spPr/>
      <dgm:t>
        <a:bodyPr/>
        <a:lstStyle/>
        <a:p>
          <a:endParaRPr lang="en-US"/>
        </a:p>
      </dgm:t>
    </dgm:pt>
    <dgm:pt modelId="{5CD181FC-2D16-473E-9562-506B70A8171D}">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pPr>
            <a:spcAft>
              <a:spcPts val="0"/>
            </a:spcAft>
          </a:pPr>
          <a:r>
            <a:rPr lang="en-US" sz="1200" dirty="0" smtClean="0"/>
            <a:t>IEC 62061</a:t>
          </a:r>
        </a:p>
        <a:p>
          <a:pPr>
            <a:spcAft>
              <a:spcPts val="0"/>
            </a:spcAft>
          </a:pPr>
          <a:r>
            <a:rPr lang="en-US" sz="1200" dirty="0" smtClean="0"/>
            <a:t>ISO 13849 </a:t>
          </a:r>
          <a:r>
            <a:rPr lang="en-US" sz="900" dirty="0" smtClean="0"/>
            <a:t>(machinery)</a:t>
          </a:r>
          <a:endParaRPr lang="en-US" sz="900" dirty="0"/>
        </a:p>
      </dgm:t>
    </dgm:pt>
    <dgm:pt modelId="{5273958D-1C57-4E71-AB1A-A29C8DF091FC}" type="parTrans" cxnId="{B9946FD0-E210-4CC9-92D8-F4ED3AF079D8}">
      <dgm:prSet/>
      <dgm:spPr>
        <a:noFill/>
      </dgm:spPr>
      <dgm:t>
        <a:bodyPr/>
        <a:lstStyle/>
        <a:p>
          <a:endParaRPr lang="en-US"/>
        </a:p>
      </dgm:t>
    </dgm:pt>
    <dgm:pt modelId="{BA584ABC-3A18-43E3-BA21-2C022F592DF6}" type="sibTrans" cxnId="{B9946FD0-E210-4CC9-92D8-F4ED3AF079D8}">
      <dgm:prSet/>
      <dgm:spPr/>
      <dgm:t>
        <a:bodyPr/>
        <a:lstStyle/>
        <a:p>
          <a:endParaRPr lang="en-US"/>
        </a:p>
      </dgm:t>
    </dgm:pt>
    <dgm:pt modelId="{64F50E9F-A169-45F0-90C9-5B8A2259DB11}">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IEC 61511 </a:t>
          </a:r>
          <a:r>
            <a:rPr lang="en-US" sz="900" dirty="0" smtClean="0"/>
            <a:t>(process industry)</a:t>
          </a:r>
          <a:endParaRPr lang="en-US" sz="900" dirty="0"/>
        </a:p>
      </dgm:t>
    </dgm:pt>
    <dgm:pt modelId="{4CFF4E3B-1455-4AA3-A7A0-3DFEFB576FE8}" type="parTrans" cxnId="{C54D56EF-15F4-45AF-B9EE-DF9416635A47}">
      <dgm:prSet/>
      <dgm:spPr>
        <a:noFill/>
      </dgm:spPr>
      <dgm:t>
        <a:bodyPr/>
        <a:lstStyle/>
        <a:p>
          <a:endParaRPr lang="en-US"/>
        </a:p>
      </dgm:t>
    </dgm:pt>
    <dgm:pt modelId="{F0F19A03-9508-4166-A191-867B705E5699}" type="sibTrans" cxnId="{C54D56EF-15F4-45AF-B9EE-DF9416635A47}">
      <dgm:prSet/>
      <dgm:spPr/>
      <dgm:t>
        <a:bodyPr/>
        <a:lstStyle/>
        <a:p>
          <a:endParaRPr lang="en-US"/>
        </a:p>
      </dgm:t>
    </dgm:pt>
    <dgm:pt modelId="{63D80E6C-A99F-4BF8-A091-2A0AE74F24A0}">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endParaRPr lang="en-US" sz="1900" b="1" dirty="0" smtClean="0"/>
        </a:p>
      </dgm:t>
    </dgm:pt>
    <dgm:pt modelId="{134B4481-0475-4006-A531-C4F856E3E463}" type="sibTrans" cxnId="{F5EA325E-EB76-420F-B71C-BD5FAFA69874}">
      <dgm:prSet/>
      <dgm:spPr/>
      <dgm:t>
        <a:bodyPr/>
        <a:lstStyle/>
        <a:p>
          <a:endParaRPr lang="en-US"/>
        </a:p>
      </dgm:t>
    </dgm:pt>
    <dgm:pt modelId="{5FD183BE-EC4E-4CCC-85A9-77245665246A}" type="parTrans" cxnId="{F5EA325E-EB76-420F-B71C-BD5FAFA69874}">
      <dgm:prSet/>
      <dgm:spPr/>
      <dgm:t>
        <a:bodyPr/>
        <a:lstStyle/>
        <a:p>
          <a:endParaRPr lang="en-US"/>
        </a:p>
      </dgm:t>
    </dgm:pt>
    <dgm:pt modelId="{AEDEEC6C-41DB-4F5F-A522-985FE1390A48}">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r>
            <a:rPr lang="en-US" sz="1200" dirty="0" smtClean="0"/>
            <a:t>IEC 61508</a:t>
          </a:r>
        </a:p>
        <a:p>
          <a:r>
            <a:rPr lang="en-US" sz="1000" dirty="0" smtClean="0"/>
            <a:t>(safety)</a:t>
          </a:r>
          <a:endParaRPr lang="en-US" sz="1000" dirty="0"/>
        </a:p>
      </dgm:t>
    </dgm:pt>
    <dgm:pt modelId="{A4B97CF9-F5B8-4BFF-A5D4-22C5AB70FFFD}" type="parTrans" cxnId="{218AAC3C-6985-48D4-B030-7389F00B7410}">
      <dgm:prSet/>
      <dgm:spPr/>
      <dgm:t>
        <a:bodyPr/>
        <a:lstStyle/>
        <a:p>
          <a:endParaRPr lang="en-US"/>
        </a:p>
      </dgm:t>
    </dgm:pt>
    <dgm:pt modelId="{2CF30625-CD76-4B19-B2B6-26A1308AE9BD}" type="sibTrans" cxnId="{218AAC3C-6985-48D4-B030-7389F00B7410}">
      <dgm:prSet/>
      <dgm:spPr/>
      <dgm:t>
        <a:bodyPr/>
        <a:lstStyle/>
        <a:p>
          <a:endParaRPr lang="en-US"/>
        </a:p>
      </dgm:t>
    </dgm:pt>
    <dgm:pt modelId="{DC70FBF0-EE49-43B1-A93A-7C1A2E879229}">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gradFill>
      </dgm:spPr>
      <dgm:t>
        <a:bodyPr/>
        <a:lstStyle/>
        <a:p>
          <a:endParaRPr lang="en-US" sz="900" dirty="0"/>
        </a:p>
      </dgm:t>
    </dgm:pt>
    <dgm:pt modelId="{2847FF60-092B-4A17-A486-BF03C3156509}" type="parTrans" cxnId="{FF4E112C-6F2D-4259-9940-6AB2AAB2A2A0}">
      <dgm:prSet/>
      <dgm:spPr/>
      <dgm:t>
        <a:bodyPr/>
        <a:lstStyle/>
        <a:p>
          <a:endParaRPr lang="en-US"/>
        </a:p>
      </dgm:t>
    </dgm:pt>
    <dgm:pt modelId="{FCADC048-CD12-4D7A-A038-192D5DF2C802}" type="sibTrans" cxnId="{FF4E112C-6F2D-4259-9940-6AB2AAB2A2A0}">
      <dgm:prSet/>
      <dgm:spPr/>
      <dgm:t>
        <a:bodyPr/>
        <a:lstStyle/>
        <a:p>
          <a:endParaRPr lang="en-US"/>
        </a:p>
      </dgm:t>
    </dgm:pt>
    <dgm:pt modelId="{A3904B1B-7E17-4540-8B62-5DA9A0EC4AEC}" type="pres">
      <dgm:prSet presAssocID="{87C22888-5A09-4DBF-A60A-3420EA32A925}" presName="Name0" presStyleCnt="0">
        <dgm:presLayoutVars>
          <dgm:chMax val="1"/>
          <dgm:dir/>
          <dgm:animLvl val="ctr"/>
          <dgm:resizeHandles val="exact"/>
        </dgm:presLayoutVars>
      </dgm:prSet>
      <dgm:spPr/>
      <dgm:t>
        <a:bodyPr/>
        <a:lstStyle/>
        <a:p>
          <a:endParaRPr lang="en-US"/>
        </a:p>
      </dgm:t>
    </dgm:pt>
    <dgm:pt modelId="{B60CC8F9-5CBB-4F93-979A-7E19F82AFF6F}" type="pres">
      <dgm:prSet presAssocID="{63D80E6C-A99F-4BF8-A091-2A0AE74F24A0}" presName="centerShape" presStyleLbl="node0" presStyleIdx="0" presStyleCnt="1" custFlipVert="1" custScaleX="32488" custScaleY="5331" custLinFactNeighborY="4242"/>
      <dgm:spPr/>
      <dgm:t>
        <a:bodyPr/>
        <a:lstStyle/>
        <a:p>
          <a:endParaRPr lang="en-US"/>
        </a:p>
      </dgm:t>
    </dgm:pt>
    <dgm:pt modelId="{A81C65EB-8A79-40F5-BA9E-7C28D098826C}" type="pres">
      <dgm:prSet presAssocID="{4F505445-3A5C-42A6-A55E-326AF3DB4D56}" presName="parTrans" presStyleLbl="sibTrans2D1" presStyleIdx="0" presStyleCnt="9"/>
      <dgm:spPr/>
      <dgm:t>
        <a:bodyPr/>
        <a:lstStyle/>
        <a:p>
          <a:endParaRPr lang="en-US"/>
        </a:p>
      </dgm:t>
    </dgm:pt>
    <dgm:pt modelId="{83329CBC-7755-4AF8-9162-AEAB2840CFE4}" type="pres">
      <dgm:prSet presAssocID="{4F505445-3A5C-42A6-A55E-326AF3DB4D56}" presName="connectorText" presStyleLbl="sibTrans2D1" presStyleIdx="0" presStyleCnt="9"/>
      <dgm:spPr/>
      <dgm:t>
        <a:bodyPr/>
        <a:lstStyle/>
        <a:p>
          <a:endParaRPr lang="en-US"/>
        </a:p>
      </dgm:t>
    </dgm:pt>
    <dgm:pt modelId="{E2EAD9F3-FBAA-4A56-B466-BB025C04E1BF}" type="pres">
      <dgm:prSet presAssocID="{B4D45E35-421C-4B3D-BF07-BF9BBC8CB480}" presName="node" presStyleLbl="node1" presStyleIdx="0" presStyleCnt="9" custScaleX="125655" custRadScaleRad="120321" custRadScaleInc="-216701">
        <dgm:presLayoutVars>
          <dgm:bulletEnabled val="1"/>
        </dgm:presLayoutVars>
      </dgm:prSet>
      <dgm:spPr/>
      <dgm:t>
        <a:bodyPr/>
        <a:lstStyle/>
        <a:p>
          <a:endParaRPr lang="en-US"/>
        </a:p>
      </dgm:t>
    </dgm:pt>
    <dgm:pt modelId="{B809A67F-3403-4268-BE67-081169351CE8}" type="pres">
      <dgm:prSet presAssocID="{3C71B2D0-D406-4C2C-96DF-499112C63993}" presName="parTrans" presStyleLbl="sibTrans2D1" presStyleIdx="1" presStyleCnt="9"/>
      <dgm:spPr/>
      <dgm:t>
        <a:bodyPr/>
        <a:lstStyle/>
        <a:p>
          <a:endParaRPr lang="en-US"/>
        </a:p>
      </dgm:t>
    </dgm:pt>
    <dgm:pt modelId="{B06176CA-3C82-407A-9BEC-CA7888CB8D1C}" type="pres">
      <dgm:prSet presAssocID="{3C71B2D0-D406-4C2C-96DF-499112C63993}" presName="connectorText" presStyleLbl="sibTrans2D1" presStyleIdx="1" presStyleCnt="9"/>
      <dgm:spPr/>
      <dgm:t>
        <a:bodyPr/>
        <a:lstStyle/>
        <a:p>
          <a:endParaRPr lang="en-US"/>
        </a:p>
      </dgm:t>
    </dgm:pt>
    <dgm:pt modelId="{C7E8F9D8-B183-4F9D-B9F6-E518EC459B9A}" type="pres">
      <dgm:prSet presAssocID="{4D91BE21-76B8-41DB-9C70-0C3A50F7D9A7}" presName="node" presStyleLbl="node1" presStyleIdx="1" presStyleCnt="9" custScaleX="121696" custRadScaleRad="117885" custRadScaleInc="8124">
        <dgm:presLayoutVars>
          <dgm:bulletEnabled val="1"/>
        </dgm:presLayoutVars>
      </dgm:prSet>
      <dgm:spPr/>
      <dgm:t>
        <a:bodyPr/>
        <a:lstStyle/>
        <a:p>
          <a:endParaRPr lang="en-US"/>
        </a:p>
      </dgm:t>
    </dgm:pt>
    <dgm:pt modelId="{DAD4CEC6-88FB-42FA-8F5C-10751E23ECF8}" type="pres">
      <dgm:prSet presAssocID="{80425D2B-3CE1-4D8D-9613-E206C100FF80}" presName="parTrans" presStyleLbl="sibTrans2D1" presStyleIdx="2" presStyleCnt="9"/>
      <dgm:spPr/>
      <dgm:t>
        <a:bodyPr/>
        <a:lstStyle/>
        <a:p>
          <a:endParaRPr lang="en-US"/>
        </a:p>
      </dgm:t>
    </dgm:pt>
    <dgm:pt modelId="{284DC34A-D228-457C-99E4-5D9A4D08F14E}" type="pres">
      <dgm:prSet presAssocID="{80425D2B-3CE1-4D8D-9613-E206C100FF80}" presName="connectorText" presStyleLbl="sibTrans2D1" presStyleIdx="2" presStyleCnt="9"/>
      <dgm:spPr/>
      <dgm:t>
        <a:bodyPr/>
        <a:lstStyle/>
        <a:p>
          <a:endParaRPr lang="en-US"/>
        </a:p>
      </dgm:t>
    </dgm:pt>
    <dgm:pt modelId="{AE44E99B-C24F-4ACB-93E4-788E08161F8A}" type="pres">
      <dgm:prSet presAssocID="{06134A39-5C75-4728-B6A8-24E274A94B2F}" presName="node" presStyleLbl="node1" presStyleIdx="2" presStyleCnt="9" custScaleX="117688" custRadScaleRad="119365" custRadScaleInc="-35194">
        <dgm:presLayoutVars>
          <dgm:bulletEnabled val="1"/>
        </dgm:presLayoutVars>
      </dgm:prSet>
      <dgm:spPr/>
      <dgm:t>
        <a:bodyPr/>
        <a:lstStyle/>
        <a:p>
          <a:endParaRPr lang="en-US"/>
        </a:p>
      </dgm:t>
    </dgm:pt>
    <dgm:pt modelId="{9E230E90-50AF-43EA-BF51-E3734728BC78}" type="pres">
      <dgm:prSet presAssocID="{7109077F-617F-46DC-90CD-84943F29AD3D}" presName="parTrans" presStyleLbl="sibTrans2D1" presStyleIdx="3" presStyleCnt="9"/>
      <dgm:spPr/>
      <dgm:t>
        <a:bodyPr/>
        <a:lstStyle/>
        <a:p>
          <a:endParaRPr lang="en-US"/>
        </a:p>
      </dgm:t>
    </dgm:pt>
    <dgm:pt modelId="{498FADFA-3322-4FA3-BA04-759E208E0C7A}" type="pres">
      <dgm:prSet presAssocID="{7109077F-617F-46DC-90CD-84943F29AD3D}" presName="connectorText" presStyleLbl="sibTrans2D1" presStyleIdx="3" presStyleCnt="9"/>
      <dgm:spPr/>
      <dgm:t>
        <a:bodyPr/>
        <a:lstStyle/>
        <a:p>
          <a:endParaRPr lang="en-US"/>
        </a:p>
      </dgm:t>
    </dgm:pt>
    <dgm:pt modelId="{96957484-F93C-4C81-824F-FAB57A7769C4}" type="pres">
      <dgm:prSet presAssocID="{90399478-5426-4DFC-A47B-0EEF8EDE62D4}" presName="node" presStyleLbl="node1" presStyleIdx="3" presStyleCnt="9" custScaleX="122263" custRadScaleRad="118427" custRadScaleInc="-84899">
        <dgm:presLayoutVars>
          <dgm:bulletEnabled val="1"/>
        </dgm:presLayoutVars>
      </dgm:prSet>
      <dgm:spPr/>
      <dgm:t>
        <a:bodyPr/>
        <a:lstStyle/>
        <a:p>
          <a:endParaRPr lang="en-US"/>
        </a:p>
      </dgm:t>
    </dgm:pt>
    <dgm:pt modelId="{B9AC6628-E107-4494-A7E8-9953C6AD1CD4}" type="pres">
      <dgm:prSet presAssocID="{A217CBB0-8637-4AFB-BB58-F4539768287F}" presName="parTrans" presStyleLbl="sibTrans2D1" presStyleIdx="4" presStyleCnt="9"/>
      <dgm:spPr/>
      <dgm:t>
        <a:bodyPr/>
        <a:lstStyle/>
        <a:p>
          <a:endParaRPr lang="en-US"/>
        </a:p>
      </dgm:t>
    </dgm:pt>
    <dgm:pt modelId="{1814363D-9E0A-49E0-BF7F-B5CFB4C7DAF2}" type="pres">
      <dgm:prSet presAssocID="{A217CBB0-8637-4AFB-BB58-F4539768287F}" presName="connectorText" presStyleLbl="sibTrans2D1" presStyleIdx="4" presStyleCnt="9"/>
      <dgm:spPr/>
      <dgm:t>
        <a:bodyPr/>
        <a:lstStyle/>
        <a:p>
          <a:endParaRPr lang="en-US"/>
        </a:p>
      </dgm:t>
    </dgm:pt>
    <dgm:pt modelId="{DA430345-2C8D-49DB-8219-C5DD26F4DCD7}" type="pres">
      <dgm:prSet presAssocID="{B084710D-AFC8-4354-B43A-4F740BCF0E7B}" presName="node" presStyleLbl="node1" presStyleIdx="4" presStyleCnt="9" custScaleX="124464" custRadScaleRad="119163" custRadScaleInc="-128401">
        <dgm:presLayoutVars>
          <dgm:bulletEnabled val="1"/>
        </dgm:presLayoutVars>
      </dgm:prSet>
      <dgm:spPr/>
      <dgm:t>
        <a:bodyPr/>
        <a:lstStyle/>
        <a:p>
          <a:endParaRPr lang="en-US"/>
        </a:p>
      </dgm:t>
    </dgm:pt>
    <dgm:pt modelId="{D6C7A320-EFC6-4AFD-B990-443F604E83F5}" type="pres">
      <dgm:prSet presAssocID="{5273958D-1C57-4E71-AB1A-A29C8DF091FC}" presName="parTrans" presStyleLbl="sibTrans2D1" presStyleIdx="5" presStyleCnt="9"/>
      <dgm:spPr/>
      <dgm:t>
        <a:bodyPr/>
        <a:lstStyle/>
        <a:p>
          <a:endParaRPr lang="en-US"/>
        </a:p>
      </dgm:t>
    </dgm:pt>
    <dgm:pt modelId="{24A490EE-128E-46C7-BBE5-1132EA208444}" type="pres">
      <dgm:prSet presAssocID="{5273958D-1C57-4E71-AB1A-A29C8DF091FC}" presName="connectorText" presStyleLbl="sibTrans2D1" presStyleIdx="5" presStyleCnt="9"/>
      <dgm:spPr/>
      <dgm:t>
        <a:bodyPr/>
        <a:lstStyle/>
        <a:p>
          <a:endParaRPr lang="en-US"/>
        </a:p>
      </dgm:t>
    </dgm:pt>
    <dgm:pt modelId="{38298E0E-0B44-46E1-93F9-F84E0D1FA009}" type="pres">
      <dgm:prSet presAssocID="{5CD181FC-2D16-473E-9562-506B70A8171D}" presName="node" presStyleLbl="node1" presStyleIdx="5" presStyleCnt="9" custScaleX="126520" custRadScaleRad="118906" custRadScaleInc="113999">
        <dgm:presLayoutVars>
          <dgm:bulletEnabled val="1"/>
        </dgm:presLayoutVars>
      </dgm:prSet>
      <dgm:spPr/>
      <dgm:t>
        <a:bodyPr/>
        <a:lstStyle/>
        <a:p>
          <a:endParaRPr lang="en-US"/>
        </a:p>
      </dgm:t>
    </dgm:pt>
    <dgm:pt modelId="{B19607BD-BDA1-4D20-8ECD-0CFC683CFC4B}" type="pres">
      <dgm:prSet presAssocID="{4CFF4E3B-1455-4AA3-A7A0-3DFEFB576FE8}" presName="parTrans" presStyleLbl="sibTrans2D1" presStyleIdx="6" presStyleCnt="9"/>
      <dgm:spPr/>
      <dgm:t>
        <a:bodyPr/>
        <a:lstStyle/>
        <a:p>
          <a:endParaRPr lang="en-US"/>
        </a:p>
      </dgm:t>
    </dgm:pt>
    <dgm:pt modelId="{59284DD2-B755-41FD-B73F-2F16B750E9DA}" type="pres">
      <dgm:prSet presAssocID="{4CFF4E3B-1455-4AA3-A7A0-3DFEFB576FE8}" presName="connectorText" presStyleLbl="sibTrans2D1" presStyleIdx="6" presStyleCnt="9"/>
      <dgm:spPr/>
      <dgm:t>
        <a:bodyPr/>
        <a:lstStyle/>
        <a:p>
          <a:endParaRPr lang="en-US"/>
        </a:p>
      </dgm:t>
    </dgm:pt>
    <dgm:pt modelId="{0222032E-6C30-436A-BAF5-A4F1F1EFD710}" type="pres">
      <dgm:prSet presAssocID="{64F50E9F-A169-45F0-90C9-5B8A2259DB11}" presName="node" presStyleLbl="node1" presStyleIdx="6" presStyleCnt="9" custScaleX="119034" custRadScaleRad="114481" custRadScaleInc="74477">
        <dgm:presLayoutVars>
          <dgm:bulletEnabled val="1"/>
        </dgm:presLayoutVars>
      </dgm:prSet>
      <dgm:spPr/>
      <dgm:t>
        <a:bodyPr/>
        <a:lstStyle/>
        <a:p>
          <a:endParaRPr lang="en-US"/>
        </a:p>
      </dgm:t>
    </dgm:pt>
    <dgm:pt modelId="{4EF7EBC5-D3EB-4A7C-A5A9-E2B65BF37E7C}" type="pres">
      <dgm:prSet presAssocID="{4D060363-AEFD-4D3E-BCB7-5DEF0C28946A}" presName="parTrans" presStyleLbl="sibTrans2D1" presStyleIdx="7" presStyleCnt="9"/>
      <dgm:spPr/>
      <dgm:t>
        <a:bodyPr/>
        <a:lstStyle/>
        <a:p>
          <a:endParaRPr lang="en-US"/>
        </a:p>
      </dgm:t>
    </dgm:pt>
    <dgm:pt modelId="{10BF356B-0AAE-46AE-8224-4CACC5FF91D7}" type="pres">
      <dgm:prSet presAssocID="{4D060363-AEFD-4D3E-BCB7-5DEF0C28946A}" presName="connectorText" presStyleLbl="sibTrans2D1" presStyleIdx="7" presStyleCnt="9"/>
      <dgm:spPr/>
      <dgm:t>
        <a:bodyPr/>
        <a:lstStyle/>
        <a:p>
          <a:endParaRPr lang="en-US"/>
        </a:p>
      </dgm:t>
    </dgm:pt>
    <dgm:pt modelId="{6D056406-1EF4-4D93-86C3-F96982691333}" type="pres">
      <dgm:prSet presAssocID="{0A5B490E-2DD4-4625-92DE-6D8F304E2E03}" presName="node" presStyleLbl="node1" presStyleIdx="7" presStyleCnt="9" custScaleX="118431" custRadScaleRad="121429" custRadScaleInc="29622">
        <dgm:presLayoutVars>
          <dgm:bulletEnabled val="1"/>
        </dgm:presLayoutVars>
      </dgm:prSet>
      <dgm:spPr/>
      <dgm:t>
        <a:bodyPr/>
        <a:lstStyle/>
        <a:p>
          <a:endParaRPr lang="en-US"/>
        </a:p>
      </dgm:t>
    </dgm:pt>
    <dgm:pt modelId="{B444D362-4446-4CE9-A68C-E8D56512219D}" type="pres">
      <dgm:prSet presAssocID="{A4B97CF9-F5B8-4BFF-A5D4-22C5AB70FFFD}" presName="parTrans" presStyleLbl="sibTrans2D1" presStyleIdx="8" presStyleCnt="9" custLinFactY="-5289" custLinFactNeighborX="-1869" custLinFactNeighborY="-100000"/>
      <dgm:spPr/>
      <dgm:t>
        <a:bodyPr/>
        <a:lstStyle/>
        <a:p>
          <a:endParaRPr lang="en-US"/>
        </a:p>
      </dgm:t>
    </dgm:pt>
    <dgm:pt modelId="{D6CD8F18-704E-42D0-87DD-2729A40D9773}" type="pres">
      <dgm:prSet presAssocID="{A4B97CF9-F5B8-4BFF-A5D4-22C5AB70FFFD}" presName="connectorText" presStyleLbl="sibTrans2D1" presStyleIdx="8" presStyleCnt="9"/>
      <dgm:spPr/>
      <dgm:t>
        <a:bodyPr/>
        <a:lstStyle/>
        <a:p>
          <a:endParaRPr lang="en-US"/>
        </a:p>
      </dgm:t>
    </dgm:pt>
    <dgm:pt modelId="{AA37E6E1-6301-4841-943A-DBFF57DD5519}" type="pres">
      <dgm:prSet presAssocID="{AEDEEC6C-41DB-4F5F-A522-985FE1390A48}" presName="node" presStyleLbl="node1" presStyleIdx="8" presStyleCnt="9" custScaleX="123307" custRadScaleRad="94149" custRadScaleInc="-694830">
        <dgm:presLayoutVars>
          <dgm:bulletEnabled val="1"/>
        </dgm:presLayoutVars>
      </dgm:prSet>
      <dgm:spPr/>
      <dgm:t>
        <a:bodyPr/>
        <a:lstStyle/>
        <a:p>
          <a:endParaRPr lang="en-US"/>
        </a:p>
      </dgm:t>
    </dgm:pt>
  </dgm:ptLst>
  <dgm:cxnLst>
    <dgm:cxn modelId="{6C612E41-2D69-4052-BCAF-FD771F6F6779}" type="presOf" srcId="{06134A39-5C75-4728-B6A8-24E274A94B2F}" destId="{AE44E99B-C24F-4ACB-93E4-788E08161F8A}" srcOrd="0" destOrd="0" presId="urn:microsoft.com/office/officeart/2005/8/layout/radial5"/>
    <dgm:cxn modelId="{8070C039-F0EA-43DC-AA53-B0E9F4EBE83B}" srcId="{63D80E6C-A99F-4BF8-A091-2A0AE74F24A0}" destId="{B084710D-AFC8-4354-B43A-4F740BCF0E7B}" srcOrd="4" destOrd="0" parTransId="{A217CBB0-8637-4AFB-BB58-F4539768287F}" sibTransId="{CCA142D2-2791-4588-A1FF-30CFAF415ABF}"/>
    <dgm:cxn modelId="{1F05DAB3-0CEB-4E09-91F5-767EC7439E7B}" type="presOf" srcId="{80425D2B-3CE1-4D8D-9613-E206C100FF80}" destId="{DAD4CEC6-88FB-42FA-8F5C-10751E23ECF8}" srcOrd="0" destOrd="0" presId="urn:microsoft.com/office/officeart/2005/8/layout/radial5"/>
    <dgm:cxn modelId="{0A0B81C8-2985-4101-8DA2-5C1795935E50}" type="presOf" srcId="{4D060363-AEFD-4D3E-BCB7-5DEF0C28946A}" destId="{4EF7EBC5-D3EB-4A7C-A5A9-E2B65BF37E7C}" srcOrd="0" destOrd="0" presId="urn:microsoft.com/office/officeart/2005/8/layout/radial5"/>
    <dgm:cxn modelId="{F5EA325E-EB76-420F-B71C-BD5FAFA69874}" srcId="{87C22888-5A09-4DBF-A60A-3420EA32A925}" destId="{63D80E6C-A99F-4BF8-A091-2A0AE74F24A0}" srcOrd="0" destOrd="0" parTransId="{5FD183BE-EC4E-4CCC-85A9-77245665246A}" sibTransId="{134B4481-0475-4006-A531-C4F856E3E463}"/>
    <dgm:cxn modelId="{040DA89E-B9AA-40F0-A23F-EE4056557F88}" type="presOf" srcId="{4F505445-3A5C-42A6-A55E-326AF3DB4D56}" destId="{A81C65EB-8A79-40F5-BA9E-7C28D098826C}" srcOrd="0" destOrd="0" presId="urn:microsoft.com/office/officeart/2005/8/layout/radial5"/>
    <dgm:cxn modelId="{C6AB49FF-BC66-4346-BD64-4BD5D8EEC479}" type="presOf" srcId="{A4B97CF9-F5B8-4BFF-A5D4-22C5AB70FFFD}" destId="{B444D362-4446-4CE9-A68C-E8D56512219D}" srcOrd="0" destOrd="0" presId="urn:microsoft.com/office/officeart/2005/8/layout/radial5"/>
    <dgm:cxn modelId="{F65732A8-3288-4522-966B-B3A997D171E4}" type="presOf" srcId="{63D80E6C-A99F-4BF8-A091-2A0AE74F24A0}" destId="{B60CC8F9-5CBB-4F93-979A-7E19F82AFF6F}" srcOrd="0" destOrd="0" presId="urn:microsoft.com/office/officeart/2005/8/layout/radial5"/>
    <dgm:cxn modelId="{B7B75231-C520-4FFE-AEB0-7BDAB7509969}" type="presOf" srcId="{3C71B2D0-D406-4C2C-96DF-499112C63993}" destId="{B809A67F-3403-4268-BE67-081169351CE8}" srcOrd="0" destOrd="0" presId="urn:microsoft.com/office/officeart/2005/8/layout/radial5"/>
    <dgm:cxn modelId="{5FF31C49-2930-4774-AD90-B21C3C169E48}" srcId="{63D80E6C-A99F-4BF8-A091-2A0AE74F24A0}" destId="{90399478-5426-4DFC-A47B-0EEF8EDE62D4}" srcOrd="3" destOrd="0" parTransId="{7109077F-617F-46DC-90CD-84943F29AD3D}" sibTransId="{32D14C36-E1EA-4C2C-AF6C-D704B247E930}"/>
    <dgm:cxn modelId="{7B08FA6C-CEF3-4D7A-B306-A67F746D8FE2}" type="presOf" srcId="{A217CBB0-8637-4AFB-BB58-F4539768287F}" destId="{1814363D-9E0A-49E0-BF7F-B5CFB4C7DAF2}" srcOrd="1" destOrd="0" presId="urn:microsoft.com/office/officeart/2005/8/layout/radial5"/>
    <dgm:cxn modelId="{6EE2DFBD-DED6-4FFC-BA88-656BFFFE8358}" srcId="{63D80E6C-A99F-4BF8-A091-2A0AE74F24A0}" destId="{4D91BE21-76B8-41DB-9C70-0C3A50F7D9A7}" srcOrd="1" destOrd="0" parTransId="{3C71B2D0-D406-4C2C-96DF-499112C63993}" sibTransId="{1E6CE855-90E7-49AD-A9F4-56B1BC0B9691}"/>
    <dgm:cxn modelId="{D209D1AC-08B1-4154-9197-39452826442C}" srcId="{63D80E6C-A99F-4BF8-A091-2A0AE74F24A0}" destId="{06134A39-5C75-4728-B6A8-24E274A94B2F}" srcOrd="2" destOrd="0" parTransId="{80425D2B-3CE1-4D8D-9613-E206C100FF80}" sibTransId="{376F1AB1-3E2E-4550-8B5B-ADCB5EAA5307}"/>
    <dgm:cxn modelId="{F8E86190-A75A-4640-8CE4-E80DB1C56473}" type="presOf" srcId="{B4D45E35-421C-4B3D-BF07-BF9BBC8CB480}" destId="{E2EAD9F3-FBAA-4A56-B466-BB025C04E1BF}" srcOrd="0" destOrd="0" presId="urn:microsoft.com/office/officeart/2005/8/layout/radial5"/>
    <dgm:cxn modelId="{AF9EBBC0-4B5B-4A62-A772-6857D8CE1839}" type="presOf" srcId="{4F505445-3A5C-42A6-A55E-326AF3DB4D56}" destId="{83329CBC-7755-4AF8-9162-AEAB2840CFE4}" srcOrd="1" destOrd="0" presId="urn:microsoft.com/office/officeart/2005/8/layout/radial5"/>
    <dgm:cxn modelId="{6DD6259B-75FB-42AC-BDCD-52835D90D4AE}" type="presOf" srcId="{A217CBB0-8637-4AFB-BB58-F4539768287F}" destId="{B9AC6628-E107-4494-A7E8-9953C6AD1CD4}" srcOrd="0" destOrd="0" presId="urn:microsoft.com/office/officeart/2005/8/layout/radial5"/>
    <dgm:cxn modelId="{F9115173-1E9E-44F8-AAA9-8CDFA79D5CAD}" type="presOf" srcId="{90399478-5426-4DFC-A47B-0EEF8EDE62D4}" destId="{96957484-F93C-4C81-824F-FAB57A7769C4}" srcOrd="0" destOrd="0" presId="urn:microsoft.com/office/officeart/2005/8/layout/radial5"/>
    <dgm:cxn modelId="{3B9AF202-3534-4B0B-AF5A-1B2CD27956EC}" type="presOf" srcId="{4D060363-AEFD-4D3E-BCB7-5DEF0C28946A}" destId="{10BF356B-0AAE-46AE-8224-4CACC5FF91D7}" srcOrd="1" destOrd="0" presId="urn:microsoft.com/office/officeart/2005/8/layout/radial5"/>
    <dgm:cxn modelId="{1049415A-F818-48F5-93DA-10CF75174801}" type="presOf" srcId="{4CFF4E3B-1455-4AA3-A7A0-3DFEFB576FE8}" destId="{59284DD2-B755-41FD-B73F-2F16B750E9DA}" srcOrd="1" destOrd="0" presId="urn:microsoft.com/office/officeart/2005/8/layout/radial5"/>
    <dgm:cxn modelId="{B6705A6C-443B-482B-B257-2E24C4DC4920}" type="presOf" srcId="{7109077F-617F-46DC-90CD-84943F29AD3D}" destId="{9E230E90-50AF-43EA-BF51-E3734728BC78}" srcOrd="0" destOrd="0" presId="urn:microsoft.com/office/officeart/2005/8/layout/radial5"/>
    <dgm:cxn modelId="{C2EEF92C-8DBF-4D70-A66C-AC6448BC9773}" type="presOf" srcId="{5CD181FC-2D16-473E-9562-506B70A8171D}" destId="{38298E0E-0B44-46E1-93F9-F84E0D1FA009}" srcOrd="0" destOrd="0" presId="urn:microsoft.com/office/officeart/2005/8/layout/radial5"/>
    <dgm:cxn modelId="{991D1CC6-4F9E-4F6C-BFB3-8FCD9B8242A9}" type="presOf" srcId="{80425D2B-3CE1-4D8D-9613-E206C100FF80}" destId="{284DC34A-D228-457C-99E4-5D9A4D08F14E}" srcOrd="1" destOrd="0" presId="urn:microsoft.com/office/officeart/2005/8/layout/radial5"/>
    <dgm:cxn modelId="{C54D56EF-15F4-45AF-B9EE-DF9416635A47}" srcId="{63D80E6C-A99F-4BF8-A091-2A0AE74F24A0}" destId="{64F50E9F-A169-45F0-90C9-5B8A2259DB11}" srcOrd="6" destOrd="0" parTransId="{4CFF4E3B-1455-4AA3-A7A0-3DFEFB576FE8}" sibTransId="{F0F19A03-9508-4166-A191-867B705E5699}"/>
    <dgm:cxn modelId="{D974F293-0A45-49B7-8831-298C537F9FB2}" type="presOf" srcId="{7109077F-617F-46DC-90CD-84943F29AD3D}" destId="{498FADFA-3322-4FA3-BA04-759E208E0C7A}" srcOrd="1" destOrd="0" presId="urn:microsoft.com/office/officeart/2005/8/layout/radial5"/>
    <dgm:cxn modelId="{F9084BB0-AB7D-4E96-879D-17982C15FE71}" type="presOf" srcId="{87C22888-5A09-4DBF-A60A-3420EA32A925}" destId="{A3904B1B-7E17-4540-8B62-5DA9A0EC4AEC}" srcOrd="0" destOrd="0" presId="urn:microsoft.com/office/officeart/2005/8/layout/radial5"/>
    <dgm:cxn modelId="{12536EFA-31EB-4DFD-B746-314C6FEECAC9}" type="presOf" srcId="{4CFF4E3B-1455-4AA3-A7A0-3DFEFB576FE8}" destId="{B19607BD-BDA1-4D20-8ECD-0CFC683CFC4B}" srcOrd="0" destOrd="0" presId="urn:microsoft.com/office/officeart/2005/8/layout/radial5"/>
    <dgm:cxn modelId="{58CBF853-18D6-4415-987E-1D93C9E989A4}" srcId="{63D80E6C-A99F-4BF8-A091-2A0AE74F24A0}" destId="{0A5B490E-2DD4-4625-92DE-6D8F304E2E03}" srcOrd="7" destOrd="0" parTransId="{4D060363-AEFD-4D3E-BCB7-5DEF0C28946A}" sibTransId="{7C4AC23B-F1A7-4E28-933B-24F33AB7E370}"/>
    <dgm:cxn modelId="{30774ED6-3F35-4F7B-8D5C-D69D50C1DBBA}" type="presOf" srcId="{5273958D-1C57-4E71-AB1A-A29C8DF091FC}" destId="{24A490EE-128E-46C7-BBE5-1132EA208444}" srcOrd="1" destOrd="0" presId="urn:microsoft.com/office/officeart/2005/8/layout/radial5"/>
    <dgm:cxn modelId="{FE4FA104-78DD-4166-8A6A-457948CEE6F0}" type="presOf" srcId="{64F50E9F-A169-45F0-90C9-5B8A2259DB11}" destId="{0222032E-6C30-436A-BAF5-A4F1F1EFD710}" srcOrd="0" destOrd="0" presId="urn:microsoft.com/office/officeart/2005/8/layout/radial5"/>
    <dgm:cxn modelId="{07D7DEAB-C9D2-4B7B-BF05-CA1C36C89840}" type="presOf" srcId="{5273958D-1C57-4E71-AB1A-A29C8DF091FC}" destId="{D6C7A320-EFC6-4AFD-B990-443F604E83F5}" srcOrd="0" destOrd="0" presId="urn:microsoft.com/office/officeart/2005/8/layout/radial5"/>
    <dgm:cxn modelId="{5B237CAC-1D6B-4CEB-B12C-F041A60B21ED}" type="presOf" srcId="{A4B97CF9-F5B8-4BFF-A5D4-22C5AB70FFFD}" destId="{D6CD8F18-704E-42D0-87DD-2729A40D9773}" srcOrd="1" destOrd="0" presId="urn:microsoft.com/office/officeart/2005/8/layout/radial5"/>
    <dgm:cxn modelId="{032839E1-ECA8-43A6-98B7-6B3551E5CA13}" type="presOf" srcId="{3C71B2D0-D406-4C2C-96DF-499112C63993}" destId="{B06176CA-3C82-407A-9BEC-CA7888CB8D1C}" srcOrd="1" destOrd="0" presId="urn:microsoft.com/office/officeart/2005/8/layout/radial5"/>
    <dgm:cxn modelId="{203775F0-3028-472B-9BEF-D6B1973A0A84}" srcId="{63D80E6C-A99F-4BF8-A091-2A0AE74F24A0}" destId="{B4D45E35-421C-4B3D-BF07-BF9BBC8CB480}" srcOrd="0" destOrd="0" parTransId="{4F505445-3A5C-42A6-A55E-326AF3DB4D56}" sibTransId="{1BACC1CE-5165-4D2C-89C7-A36F4273D9C9}"/>
    <dgm:cxn modelId="{8593AFCD-8B0F-4EF9-B497-16EE62B9864B}" type="presOf" srcId="{B084710D-AFC8-4354-B43A-4F740BCF0E7B}" destId="{DA430345-2C8D-49DB-8219-C5DD26F4DCD7}" srcOrd="0" destOrd="0" presId="urn:microsoft.com/office/officeart/2005/8/layout/radial5"/>
    <dgm:cxn modelId="{B9946FD0-E210-4CC9-92D8-F4ED3AF079D8}" srcId="{63D80E6C-A99F-4BF8-A091-2A0AE74F24A0}" destId="{5CD181FC-2D16-473E-9562-506B70A8171D}" srcOrd="5" destOrd="0" parTransId="{5273958D-1C57-4E71-AB1A-A29C8DF091FC}" sibTransId="{BA584ABC-3A18-43E3-BA21-2C022F592DF6}"/>
    <dgm:cxn modelId="{EA0D3874-5388-4ABC-998B-C7DCCF8C2DA2}" type="presOf" srcId="{AEDEEC6C-41DB-4F5F-A522-985FE1390A48}" destId="{AA37E6E1-6301-4841-943A-DBFF57DD5519}" srcOrd="0" destOrd="0" presId="urn:microsoft.com/office/officeart/2005/8/layout/radial5"/>
    <dgm:cxn modelId="{218AAC3C-6985-48D4-B030-7389F00B7410}" srcId="{63D80E6C-A99F-4BF8-A091-2A0AE74F24A0}" destId="{AEDEEC6C-41DB-4F5F-A522-985FE1390A48}" srcOrd="8" destOrd="0" parTransId="{A4B97CF9-F5B8-4BFF-A5D4-22C5AB70FFFD}" sibTransId="{2CF30625-CD76-4B19-B2B6-26A1308AE9BD}"/>
    <dgm:cxn modelId="{FF4E112C-6F2D-4259-9940-6AB2AAB2A2A0}" srcId="{87C22888-5A09-4DBF-A60A-3420EA32A925}" destId="{DC70FBF0-EE49-43B1-A93A-7C1A2E879229}" srcOrd="1" destOrd="0" parTransId="{2847FF60-092B-4A17-A486-BF03C3156509}" sibTransId="{FCADC048-CD12-4D7A-A038-192D5DF2C802}"/>
    <dgm:cxn modelId="{19FC0FAB-39B3-424E-8243-F5F73DC70BF5}" type="presOf" srcId="{0A5B490E-2DD4-4625-92DE-6D8F304E2E03}" destId="{6D056406-1EF4-4D93-86C3-F96982691333}" srcOrd="0" destOrd="0" presId="urn:microsoft.com/office/officeart/2005/8/layout/radial5"/>
    <dgm:cxn modelId="{FE3AAC2F-7D53-49FE-B102-888ED08C7B2C}" type="presOf" srcId="{4D91BE21-76B8-41DB-9C70-0C3A50F7D9A7}" destId="{C7E8F9D8-B183-4F9D-B9F6-E518EC459B9A}" srcOrd="0" destOrd="0" presId="urn:microsoft.com/office/officeart/2005/8/layout/radial5"/>
    <dgm:cxn modelId="{69003C5A-EE08-4A42-9718-165E19B576FB}" type="presParOf" srcId="{A3904B1B-7E17-4540-8B62-5DA9A0EC4AEC}" destId="{B60CC8F9-5CBB-4F93-979A-7E19F82AFF6F}" srcOrd="0" destOrd="0" presId="urn:microsoft.com/office/officeart/2005/8/layout/radial5"/>
    <dgm:cxn modelId="{B5427259-1B53-47F4-A947-B386AA7B22EF}" type="presParOf" srcId="{A3904B1B-7E17-4540-8B62-5DA9A0EC4AEC}" destId="{A81C65EB-8A79-40F5-BA9E-7C28D098826C}" srcOrd="1" destOrd="0" presId="urn:microsoft.com/office/officeart/2005/8/layout/radial5"/>
    <dgm:cxn modelId="{D8CE80C2-68EB-48B4-A49A-929CF4EC96C1}" type="presParOf" srcId="{A81C65EB-8A79-40F5-BA9E-7C28D098826C}" destId="{83329CBC-7755-4AF8-9162-AEAB2840CFE4}" srcOrd="0" destOrd="0" presId="urn:microsoft.com/office/officeart/2005/8/layout/radial5"/>
    <dgm:cxn modelId="{9BDFD340-6B83-4B18-822C-BFAE3836A689}" type="presParOf" srcId="{A3904B1B-7E17-4540-8B62-5DA9A0EC4AEC}" destId="{E2EAD9F3-FBAA-4A56-B466-BB025C04E1BF}" srcOrd="2" destOrd="0" presId="urn:microsoft.com/office/officeart/2005/8/layout/radial5"/>
    <dgm:cxn modelId="{9C191D10-67C8-43CD-8537-FE8E20936757}" type="presParOf" srcId="{A3904B1B-7E17-4540-8B62-5DA9A0EC4AEC}" destId="{B809A67F-3403-4268-BE67-081169351CE8}" srcOrd="3" destOrd="0" presId="urn:microsoft.com/office/officeart/2005/8/layout/radial5"/>
    <dgm:cxn modelId="{AD77771B-057A-45FE-8A9D-D303089F0AD1}" type="presParOf" srcId="{B809A67F-3403-4268-BE67-081169351CE8}" destId="{B06176CA-3C82-407A-9BEC-CA7888CB8D1C}" srcOrd="0" destOrd="0" presId="urn:microsoft.com/office/officeart/2005/8/layout/radial5"/>
    <dgm:cxn modelId="{7DD6BAD9-0719-4A8F-BECC-66D558B372DA}" type="presParOf" srcId="{A3904B1B-7E17-4540-8B62-5DA9A0EC4AEC}" destId="{C7E8F9D8-B183-4F9D-B9F6-E518EC459B9A}" srcOrd="4" destOrd="0" presId="urn:microsoft.com/office/officeart/2005/8/layout/radial5"/>
    <dgm:cxn modelId="{B26BEF9A-2324-4061-83EF-0A5EA7979197}" type="presParOf" srcId="{A3904B1B-7E17-4540-8B62-5DA9A0EC4AEC}" destId="{DAD4CEC6-88FB-42FA-8F5C-10751E23ECF8}" srcOrd="5" destOrd="0" presId="urn:microsoft.com/office/officeart/2005/8/layout/radial5"/>
    <dgm:cxn modelId="{5389FB0B-7657-49D7-B2D8-6E8F214C6170}" type="presParOf" srcId="{DAD4CEC6-88FB-42FA-8F5C-10751E23ECF8}" destId="{284DC34A-D228-457C-99E4-5D9A4D08F14E}" srcOrd="0" destOrd="0" presId="urn:microsoft.com/office/officeart/2005/8/layout/radial5"/>
    <dgm:cxn modelId="{9D9A423D-95B9-41E8-818C-4532DB042A45}" type="presParOf" srcId="{A3904B1B-7E17-4540-8B62-5DA9A0EC4AEC}" destId="{AE44E99B-C24F-4ACB-93E4-788E08161F8A}" srcOrd="6" destOrd="0" presId="urn:microsoft.com/office/officeart/2005/8/layout/radial5"/>
    <dgm:cxn modelId="{B1F3E862-A566-4C57-8CF7-6686C7741738}" type="presParOf" srcId="{A3904B1B-7E17-4540-8B62-5DA9A0EC4AEC}" destId="{9E230E90-50AF-43EA-BF51-E3734728BC78}" srcOrd="7" destOrd="0" presId="urn:microsoft.com/office/officeart/2005/8/layout/radial5"/>
    <dgm:cxn modelId="{0B5B5FD2-2A5E-48A4-95EC-DEB658220D1D}" type="presParOf" srcId="{9E230E90-50AF-43EA-BF51-E3734728BC78}" destId="{498FADFA-3322-4FA3-BA04-759E208E0C7A}" srcOrd="0" destOrd="0" presId="urn:microsoft.com/office/officeart/2005/8/layout/radial5"/>
    <dgm:cxn modelId="{1B6BF2ED-CEFC-4298-9E67-EC5716AF7855}" type="presParOf" srcId="{A3904B1B-7E17-4540-8B62-5DA9A0EC4AEC}" destId="{96957484-F93C-4C81-824F-FAB57A7769C4}" srcOrd="8" destOrd="0" presId="urn:microsoft.com/office/officeart/2005/8/layout/radial5"/>
    <dgm:cxn modelId="{DE6D7A53-6B7B-41FC-9C61-B78909DE6800}" type="presParOf" srcId="{A3904B1B-7E17-4540-8B62-5DA9A0EC4AEC}" destId="{B9AC6628-E107-4494-A7E8-9953C6AD1CD4}" srcOrd="9" destOrd="0" presId="urn:microsoft.com/office/officeart/2005/8/layout/radial5"/>
    <dgm:cxn modelId="{E5BA53A6-2765-48B3-BDFB-16AA3A051708}" type="presParOf" srcId="{B9AC6628-E107-4494-A7E8-9953C6AD1CD4}" destId="{1814363D-9E0A-49E0-BF7F-B5CFB4C7DAF2}" srcOrd="0" destOrd="0" presId="urn:microsoft.com/office/officeart/2005/8/layout/radial5"/>
    <dgm:cxn modelId="{0CCCE918-9F8E-4928-941B-9E734167DE07}" type="presParOf" srcId="{A3904B1B-7E17-4540-8B62-5DA9A0EC4AEC}" destId="{DA430345-2C8D-49DB-8219-C5DD26F4DCD7}" srcOrd="10" destOrd="0" presId="urn:microsoft.com/office/officeart/2005/8/layout/radial5"/>
    <dgm:cxn modelId="{54DAE19B-5677-4544-B832-1D102818BA43}" type="presParOf" srcId="{A3904B1B-7E17-4540-8B62-5DA9A0EC4AEC}" destId="{D6C7A320-EFC6-4AFD-B990-443F604E83F5}" srcOrd="11" destOrd="0" presId="urn:microsoft.com/office/officeart/2005/8/layout/radial5"/>
    <dgm:cxn modelId="{A1C38EBD-366E-49CF-AE85-92CE5D4B10E6}" type="presParOf" srcId="{D6C7A320-EFC6-4AFD-B990-443F604E83F5}" destId="{24A490EE-128E-46C7-BBE5-1132EA208444}" srcOrd="0" destOrd="0" presId="urn:microsoft.com/office/officeart/2005/8/layout/radial5"/>
    <dgm:cxn modelId="{866EE817-B538-41A2-8A46-4A6F0C26D88A}" type="presParOf" srcId="{A3904B1B-7E17-4540-8B62-5DA9A0EC4AEC}" destId="{38298E0E-0B44-46E1-93F9-F84E0D1FA009}" srcOrd="12" destOrd="0" presId="urn:microsoft.com/office/officeart/2005/8/layout/radial5"/>
    <dgm:cxn modelId="{86AB7E80-BF35-465F-BF6F-FE4F2D12AA39}" type="presParOf" srcId="{A3904B1B-7E17-4540-8B62-5DA9A0EC4AEC}" destId="{B19607BD-BDA1-4D20-8ECD-0CFC683CFC4B}" srcOrd="13" destOrd="0" presId="urn:microsoft.com/office/officeart/2005/8/layout/radial5"/>
    <dgm:cxn modelId="{F73E14D0-BA4F-4325-82CE-8139A6327E4C}" type="presParOf" srcId="{B19607BD-BDA1-4D20-8ECD-0CFC683CFC4B}" destId="{59284DD2-B755-41FD-B73F-2F16B750E9DA}" srcOrd="0" destOrd="0" presId="urn:microsoft.com/office/officeart/2005/8/layout/radial5"/>
    <dgm:cxn modelId="{B799AFCF-1134-435E-907F-B79426655F5F}" type="presParOf" srcId="{A3904B1B-7E17-4540-8B62-5DA9A0EC4AEC}" destId="{0222032E-6C30-436A-BAF5-A4F1F1EFD710}" srcOrd="14" destOrd="0" presId="urn:microsoft.com/office/officeart/2005/8/layout/radial5"/>
    <dgm:cxn modelId="{26D6F788-2689-48F5-A185-A8E1DA958581}" type="presParOf" srcId="{A3904B1B-7E17-4540-8B62-5DA9A0EC4AEC}" destId="{4EF7EBC5-D3EB-4A7C-A5A9-E2B65BF37E7C}" srcOrd="15" destOrd="0" presId="urn:microsoft.com/office/officeart/2005/8/layout/radial5"/>
    <dgm:cxn modelId="{8D5B2E18-C232-4EF4-8E05-1804D0DC8BAD}" type="presParOf" srcId="{4EF7EBC5-D3EB-4A7C-A5A9-E2B65BF37E7C}" destId="{10BF356B-0AAE-46AE-8224-4CACC5FF91D7}" srcOrd="0" destOrd="0" presId="urn:microsoft.com/office/officeart/2005/8/layout/radial5"/>
    <dgm:cxn modelId="{2961009C-0115-4CFB-B8D6-C70DBD28AECE}" type="presParOf" srcId="{A3904B1B-7E17-4540-8B62-5DA9A0EC4AEC}" destId="{6D056406-1EF4-4D93-86C3-F96982691333}" srcOrd="16" destOrd="0" presId="urn:microsoft.com/office/officeart/2005/8/layout/radial5"/>
    <dgm:cxn modelId="{0121FB9B-3A83-425E-ADFD-A12E8237E4F5}" type="presParOf" srcId="{A3904B1B-7E17-4540-8B62-5DA9A0EC4AEC}" destId="{B444D362-4446-4CE9-A68C-E8D56512219D}" srcOrd="17" destOrd="0" presId="urn:microsoft.com/office/officeart/2005/8/layout/radial5"/>
    <dgm:cxn modelId="{643B0535-4D3E-490D-B71E-A141CFA866BA}" type="presParOf" srcId="{B444D362-4446-4CE9-A68C-E8D56512219D}" destId="{D6CD8F18-704E-42D0-87DD-2729A40D9773}" srcOrd="0" destOrd="0" presId="urn:microsoft.com/office/officeart/2005/8/layout/radial5"/>
    <dgm:cxn modelId="{F6246873-E42F-4430-8226-3BDC90A4FF1D}" type="presParOf" srcId="{A3904B1B-7E17-4540-8B62-5DA9A0EC4AEC}" destId="{AA37E6E1-6301-4841-943A-DBFF57DD5519}" srcOrd="18" destOrd="0" presId="urn:microsoft.com/office/officeart/2005/8/layout/radial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CC8F9-5CBB-4F93-979A-7E19F82AFF6F}">
      <dsp:nvSpPr>
        <dsp:cNvPr id="0" name=""/>
        <dsp:cNvSpPr/>
      </dsp:nvSpPr>
      <dsp:spPr>
        <a:xfrm flipV="1">
          <a:off x="2909330" y="2215870"/>
          <a:ext cx="280582" cy="46041"/>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b="1" kern="1200" dirty="0" smtClean="0"/>
        </a:p>
      </dsp:txBody>
      <dsp:txXfrm rot="10800000">
        <a:off x="2950420" y="2222613"/>
        <a:ext cx="198402" cy="32555"/>
      </dsp:txXfrm>
    </dsp:sp>
    <dsp:sp modelId="{A81C65EB-8A79-40F5-BA9E-7C28D098826C}">
      <dsp:nvSpPr>
        <dsp:cNvPr id="0" name=""/>
        <dsp:cNvSpPr/>
      </dsp:nvSpPr>
      <dsp:spPr>
        <a:xfrm rot="13757727">
          <a:off x="2102419" y="1443940"/>
          <a:ext cx="845736"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194339" y="1560299"/>
        <a:ext cx="734463" cy="222545"/>
      </dsp:txXfrm>
    </dsp:sp>
    <dsp:sp modelId="{E2EAD9F3-FBAA-4A56-B466-BB025C04E1BF}">
      <dsp:nvSpPr>
        <dsp:cNvPr id="0" name=""/>
        <dsp:cNvSpPr/>
      </dsp:nvSpPr>
      <dsp:spPr>
        <a:xfrm>
          <a:off x="1131276" y="209974"/>
          <a:ext cx="1096626"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EN 50128</a:t>
          </a:r>
        </a:p>
        <a:p>
          <a:pPr lvl="0" algn="ctr" defTabSz="533400">
            <a:lnSpc>
              <a:spcPct val="90000"/>
            </a:lnSpc>
            <a:spcBef>
              <a:spcPct val="0"/>
            </a:spcBef>
            <a:spcAft>
              <a:spcPct val="35000"/>
            </a:spcAft>
          </a:pPr>
          <a:r>
            <a:rPr lang="en-US" sz="900" kern="1200" dirty="0" smtClean="0"/>
            <a:t> (railway)</a:t>
          </a:r>
          <a:endParaRPr lang="en-US" sz="900" kern="1200" dirty="0"/>
        </a:p>
      </dsp:txBody>
      <dsp:txXfrm>
        <a:off x="1291873" y="337782"/>
        <a:ext cx="775432" cy="617112"/>
      </dsp:txXfrm>
    </dsp:sp>
    <dsp:sp modelId="{B809A67F-3403-4268-BE67-081169351CE8}">
      <dsp:nvSpPr>
        <dsp:cNvPr id="0" name=""/>
        <dsp:cNvSpPr/>
      </dsp:nvSpPr>
      <dsp:spPr>
        <a:xfrm rot="18541643">
          <a:off x="3131393" y="1440514"/>
          <a:ext cx="830094"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3151996" y="1557917"/>
        <a:ext cx="718821" cy="222545"/>
      </dsp:txXfrm>
    </dsp:sp>
    <dsp:sp modelId="{C7E8F9D8-B183-4F9D-B9F6-E518EC459B9A}">
      <dsp:nvSpPr>
        <dsp:cNvPr id="0" name=""/>
        <dsp:cNvSpPr/>
      </dsp:nvSpPr>
      <dsp:spPr>
        <a:xfrm>
          <a:off x="3817696" y="199823"/>
          <a:ext cx="1062075"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DO-254</a:t>
          </a:r>
          <a:r>
            <a:rPr lang="en-US" sz="1400" kern="1200" dirty="0" smtClean="0"/>
            <a:t> </a:t>
          </a:r>
          <a:r>
            <a:rPr lang="en-US" sz="1200" kern="1200" dirty="0" smtClean="0"/>
            <a:t>DO-178B</a:t>
          </a:r>
          <a:r>
            <a:rPr lang="en-US" sz="900" kern="1200" dirty="0" smtClean="0"/>
            <a:t> (aerospace)</a:t>
          </a:r>
          <a:endParaRPr lang="en-US" sz="900" kern="1200" dirty="0"/>
        </a:p>
      </dsp:txBody>
      <dsp:txXfrm>
        <a:off x="3973233" y="327631"/>
        <a:ext cx="751001" cy="617112"/>
      </dsp:txXfrm>
    </dsp:sp>
    <dsp:sp modelId="{DAD4CEC6-88FB-42FA-8F5C-10751E23ECF8}">
      <dsp:nvSpPr>
        <dsp:cNvPr id="0" name=""/>
        <dsp:cNvSpPr/>
      </dsp:nvSpPr>
      <dsp:spPr>
        <a:xfrm rot="20349159">
          <a:off x="3380950" y="1779406"/>
          <a:ext cx="776534"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3384592" y="1873388"/>
        <a:ext cx="665261" cy="222545"/>
      </dsp:txXfrm>
    </dsp:sp>
    <dsp:sp modelId="{AE44E99B-C24F-4ACB-93E4-788E08161F8A}">
      <dsp:nvSpPr>
        <dsp:cNvPr id="0" name=""/>
        <dsp:cNvSpPr/>
      </dsp:nvSpPr>
      <dsp:spPr>
        <a:xfrm>
          <a:off x="4429463" y="1081504"/>
          <a:ext cx="1027096"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IEC 50156 </a:t>
          </a:r>
          <a:r>
            <a:rPr lang="en-US" sz="900" kern="1200" dirty="0" smtClean="0"/>
            <a:t>(furnaces)</a:t>
          </a:r>
          <a:endParaRPr lang="en-US" sz="900" kern="1200" dirty="0"/>
        </a:p>
      </dsp:txBody>
      <dsp:txXfrm>
        <a:off x="4579878" y="1209312"/>
        <a:ext cx="726266" cy="617112"/>
      </dsp:txXfrm>
    </dsp:sp>
    <dsp:sp modelId="{9E230E90-50AF-43EA-BF51-E3734728BC78}">
      <dsp:nvSpPr>
        <dsp:cNvPr id="0" name=""/>
        <dsp:cNvSpPr/>
      </dsp:nvSpPr>
      <dsp:spPr>
        <a:xfrm rot="537738">
          <a:off x="3430176" y="2168000"/>
          <a:ext cx="691736"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3430855" y="2233515"/>
        <a:ext cx="580463" cy="222545"/>
      </dsp:txXfrm>
    </dsp:sp>
    <dsp:sp modelId="{96957484-F93C-4C81-824F-FAB57A7769C4}">
      <dsp:nvSpPr>
        <dsp:cNvPr id="0" name=""/>
        <dsp:cNvSpPr/>
      </dsp:nvSpPr>
      <dsp:spPr>
        <a:xfrm>
          <a:off x="4430348" y="2104421"/>
          <a:ext cx="1067023"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IEC 60880 </a:t>
          </a:r>
          <a:r>
            <a:rPr lang="en-US" sz="900" kern="1200" dirty="0" smtClean="0"/>
            <a:t>(nuclear power stations)</a:t>
          </a:r>
          <a:endParaRPr lang="en-US" sz="900" kern="1200" dirty="0"/>
        </a:p>
      </dsp:txBody>
      <dsp:txXfrm>
        <a:off x="4586610" y="2232229"/>
        <a:ext cx="754499" cy="617112"/>
      </dsp:txXfrm>
    </dsp:sp>
    <dsp:sp modelId="{B9AC6628-E107-4494-A7E8-9953C6AD1CD4}">
      <dsp:nvSpPr>
        <dsp:cNvPr id="0" name=""/>
        <dsp:cNvSpPr/>
      </dsp:nvSpPr>
      <dsp:spPr>
        <a:xfrm rot="2475087">
          <a:off x="3210827" y="2510668"/>
          <a:ext cx="720281"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3224635" y="2548165"/>
        <a:ext cx="609008" cy="222545"/>
      </dsp:txXfrm>
    </dsp:sp>
    <dsp:sp modelId="{DA430345-2C8D-49DB-8219-C5DD26F4DCD7}">
      <dsp:nvSpPr>
        <dsp:cNvPr id="0" name=""/>
        <dsp:cNvSpPr/>
      </dsp:nvSpPr>
      <dsp:spPr>
        <a:xfrm>
          <a:off x="3920924" y="3043003"/>
          <a:ext cx="1086232"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ISO 26262 </a:t>
          </a:r>
          <a:r>
            <a:rPr lang="en-US" sz="900" kern="1200" dirty="0" smtClean="0"/>
            <a:t>(automotive)</a:t>
          </a:r>
          <a:endParaRPr lang="en-US" sz="900" kern="1200" dirty="0"/>
        </a:p>
      </dsp:txBody>
      <dsp:txXfrm>
        <a:off x="4079999" y="3170811"/>
        <a:ext cx="768082" cy="617112"/>
      </dsp:txXfrm>
    </dsp:sp>
    <dsp:sp modelId="{D6C7A320-EFC6-4AFD-B990-443F604E83F5}">
      <dsp:nvSpPr>
        <dsp:cNvPr id="0" name=""/>
        <dsp:cNvSpPr/>
      </dsp:nvSpPr>
      <dsp:spPr>
        <a:xfrm rot="8143698">
          <a:off x="2197448" y="2534471"/>
          <a:ext cx="717500"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292922" y="2569815"/>
        <a:ext cx="606227" cy="222545"/>
      </dsp:txXfrm>
    </dsp:sp>
    <dsp:sp modelId="{38298E0E-0B44-46E1-93F9-F84E0D1FA009}">
      <dsp:nvSpPr>
        <dsp:cNvPr id="0" name=""/>
        <dsp:cNvSpPr/>
      </dsp:nvSpPr>
      <dsp:spPr>
        <a:xfrm>
          <a:off x="1157205" y="3109206"/>
          <a:ext cx="1104175"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ts val="0"/>
            </a:spcAft>
          </a:pPr>
          <a:r>
            <a:rPr lang="en-US" sz="1200" kern="1200" dirty="0" smtClean="0"/>
            <a:t>IEC 62061</a:t>
          </a:r>
        </a:p>
        <a:p>
          <a:pPr lvl="0" algn="ctr" defTabSz="533400">
            <a:lnSpc>
              <a:spcPct val="90000"/>
            </a:lnSpc>
            <a:spcBef>
              <a:spcPct val="0"/>
            </a:spcBef>
            <a:spcAft>
              <a:spcPts val="0"/>
            </a:spcAft>
          </a:pPr>
          <a:r>
            <a:rPr lang="en-US" sz="1200" kern="1200" dirty="0" smtClean="0"/>
            <a:t>ISO 13849 </a:t>
          </a:r>
          <a:r>
            <a:rPr lang="en-US" sz="900" kern="1200" dirty="0" smtClean="0"/>
            <a:t>(machinery)</a:t>
          </a:r>
          <a:endParaRPr lang="en-US" sz="900" kern="1200" dirty="0"/>
        </a:p>
      </dsp:txBody>
      <dsp:txXfrm>
        <a:off x="1318908" y="3237014"/>
        <a:ext cx="780769" cy="617112"/>
      </dsp:txXfrm>
    </dsp:sp>
    <dsp:sp modelId="{B19607BD-BDA1-4D20-8ECD-0CFC683CFC4B}">
      <dsp:nvSpPr>
        <dsp:cNvPr id="0" name=""/>
        <dsp:cNvSpPr/>
      </dsp:nvSpPr>
      <dsp:spPr>
        <a:xfrm rot="10144088">
          <a:off x="2025266" y="2186822"/>
          <a:ext cx="667522"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135529" y="2250453"/>
        <a:ext cx="556249" cy="222545"/>
      </dsp:txXfrm>
    </dsp:sp>
    <dsp:sp modelId="{0222032E-6C30-436A-BAF5-A4F1F1EFD710}">
      <dsp:nvSpPr>
        <dsp:cNvPr id="0" name=""/>
        <dsp:cNvSpPr/>
      </dsp:nvSpPr>
      <dsp:spPr>
        <a:xfrm>
          <a:off x="696530" y="2156693"/>
          <a:ext cx="1038843"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IEC 61511 </a:t>
          </a:r>
          <a:r>
            <a:rPr lang="en-US" sz="900" kern="1200" dirty="0" smtClean="0"/>
            <a:t>(process industry)</a:t>
          </a:r>
          <a:endParaRPr lang="en-US" sz="900" kern="1200" dirty="0"/>
        </a:p>
      </dsp:txBody>
      <dsp:txXfrm>
        <a:off x="848665" y="2284501"/>
        <a:ext cx="734573" cy="617112"/>
      </dsp:txXfrm>
    </dsp:sp>
    <dsp:sp modelId="{4EF7EBC5-D3EB-4A7C-A5A9-E2B65BF37E7C}">
      <dsp:nvSpPr>
        <dsp:cNvPr id="0" name=""/>
        <dsp:cNvSpPr/>
      </dsp:nvSpPr>
      <dsp:spPr>
        <a:xfrm rot="11981763">
          <a:off x="1915815" y="1788926"/>
          <a:ext cx="789792" cy="370909"/>
        </a:xfrm>
        <a:prstGeom prst="rightArrow">
          <a:avLst>
            <a:gd name="adj1" fmla="val 60000"/>
            <a:gd name="adj2" fmla="val 50000"/>
          </a:avLst>
        </a:prstGeom>
        <a:no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023833" y="1881859"/>
        <a:ext cx="678519" cy="222545"/>
      </dsp:txXfrm>
    </dsp:sp>
    <dsp:sp modelId="{6D056406-1EF4-4D93-86C3-F96982691333}">
      <dsp:nvSpPr>
        <dsp:cNvPr id="0" name=""/>
        <dsp:cNvSpPr/>
      </dsp:nvSpPr>
      <dsp:spPr>
        <a:xfrm>
          <a:off x="595584" y="1109042"/>
          <a:ext cx="1033580"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IEC 60601</a:t>
          </a:r>
          <a:r>
            <a:rPr lang="en-US" sz="900" kern="1200" dirty="0" smtClean="0"/>
            <a:t> (medical equipment)</a:t>
          </a:r>
          <a:endParaRPr lang="en-US" sz="900" kern="1200" dirty="0"/>
        </a:p>
      </dsp:txBody>
      <dsp:txXfrm>
        <a:off x="746948" y="1236850"/>
        <a:ext cx="730852" cy="617112"/>
      </dsp:txXfrm>
    </dsp:sp>
    <dsp:sp modelId="{B444D362-4446-4CE9-A68C-E8D56512219D}">
      <dsp:nvSpPr>
        <dsp:cNvPr id="0" name=""/>
        <dsp:cNvSpPr/>
      </dsp:nvSpPr>
      <dsp:spPr>
        <a:xfrm rot="5468184">
          <a:off x="2775502" y="2152322"/>
          <a:ext cx="509766" cy="370909"/>
        </a:xfrm>
        <a:prstGeom prst="rightArrow">
          <a:avLst>
            <a:gd name="adj1" fmla="val 60000"/>
            <a:gd name="adj2" fmla="val 50000"/>
          </a:avLst>
        </a:prstGeom>
        <a:gradFill rotWithShape="0">
          <a:gsLst>
            <a:gs pos="0">
              <a:schemeClr val="dk2">
                <a:tint val="60000"/>
                <a:hueOff val="0"/>
                <a:satOff val="0"/>
                <a:lumOff val="0"/>
                <a:alphaOff val="0"/>
                <a:shade val="51000"/>
                <a:satMod val="130000"/>
              </a:schemeClr>
            </a:gs>
            <a:gs pos="80000">
              <a:schemeClr val="dk2">
                <a:tint val="60000"/>
                <a:hueOff val="0"/>
                <a:satOff val="0"/>
                <a:lumOff val="0"/>
                <a:alphaOff val="0"/>
                <a:shade val="93000"/>
                <a:satMod val="130000"/>
              </a:schemeClr>
            </a:gs>
            <a:gs pos="100000">
              <a:schemeClr val="dk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2832242" y="2170878"/>
        <a:ext cx="398493" cy="222545"/>
      </dsp:txXfrm>
    </dsp:sp>
    <dsp:sp modelId="{AA37E6E1-6301-4841-943A-DBFF57DD5519}">
      <dsp:nvSpPr>
        <dsp:cNvPr id="0" name=""/>
        <dsp:cNvSpPr/>
      </dsp:nvSpPr>
      <dsp:spPr>
        <a:xfrm>
          <a:off x="2483366" y="3223489"/>
          <a:ext cx="1076134" cy="872728"/>
        </a:xfrm>
        <a:prstGeom prst="ellipse">
          <a:avLst/>
        </a:prstGeom>
        <a:gradFill rotWithShape="0">
          <a:gsLst>
            <a:gs pos="0">
              <a:schemeClr val="tx1">
                <a:lumMod val="75000"/>
                <a:lumOff val="25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t>IEC 61508</a:t>
          </a:r>
        </a:p>
        <a:p>
          <a:pPr lvl="0" algn="ctr" defTabSz="533400">
            <a:lnSpc>
              <a:spcPct val="90000"/>
            </a:lnSpc>
            <a:spcBef>
              <a:spcPct val="0"/>
            </a:spcBef>
            <a:spcAft>
              <a:spcPct val="35000"/>
            </a:spcAft>
          </a:pPr>
          <a:r>
            <a:rPr lang="en-US" sz="1000" kern="1200" dirty="0" smtClean="0"/>
            <a:t>(safety)</a:t>
          </a:r>
          <a:endParaRPr lang="en-US" sz="1000" kern="1200" dirty="0"/>
        </a:p>
      </dsp:txBody>
      <dsp:txXfrm>
        <a:off x="2640962" y="3351297"/>
        <a:ext cx="760942" cy="617112"/>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ja-JP"/>
          </a:p>
        </p:txBody>
      </p:sp>
      <p:sp>
        <p:nvSpPr>
          <p:cNvPr id="121859"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ja-JP"/>
          </a:p>
        </p:txBody>
      </p:sp>
      <p:sp>
        <p:nvSpPr>
          <p:cNvPr id="121860" name="Rectangle 4"/>
          <p:cNvSpPr>
            <a:spLocks noGrp="1" noRot="1" noChangeAspect="1" noChangeArrowheads="1" noTextEdit="1"/>
          </p:cNvSpPr>
          <p:nvPr>
            <p:ph type="sldImg" idx="2"/>
          </p:nvPr>
        </p:nvSpPr>
        <p:spPr bwMode="auto">
          <a:xfrm>
            <a:off x="1162050" y="692150"/>
            <a:ext cx="4611688" cy="3457575"/>
          </a:xfrm>
          <a:prstGeom prst="rect">
            <a:avLst/>
          </a:prstGeom>
          <a:noFill/>
          <a:ln w="9525">
            <a:solidFill>
              <a:srgbClr val="000000"/>
            </a:solidFill>
            <a:miter lim="800000"/>
            <a:headEnd/>
            <a:tailEnd/>
          </a:ln>
          <a:effectLst/>
        </p:spPr>
      </p:sp>
      <p:sp>
        <p:nvSpPr>
          <p:cNvPr id="121861" name="Rectangle 5"/>
          <p:cNvSpPr>
            <a:spLocks noGrp="1" noChangeArrowheads="1"/>
          </p:cNvSpPr>
          <p:nvPr>
            <p:ph type="body" sz="quarter" idx="3"/>
          </p:nvPr>
        </p:nvSpPr>
        <p:spPr bwMode="auto">
          <a:xfrm>
            <a:off x="693738" y="4379913"/>
            <a:ext cx="5548312" cy="41481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121862" name="Rectangle 6"/>
          <p:cNvSpPr>
            <a:spLocks noGrp="1" noChangeArrowheads="1"/>
          </p:cNvSpPr>
          <p:nvPr>
            <p:ph type="ftr" sz="quarter" idx="4"/>
          </p:nvPr>
        </p:nvSpPr>
        <p:spPr bwMode="auto">
          <a:xfrm>
            <a:off x="0"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ja-JP"/>
          </a:p>
        </p:txBody>
      </p:sp>
      <p:sp>
        <p:nvSpPr>
          <p:cNvPr id="121863" name="Rectangle 7"/>
          <p:cNvSpPr>
            <a:spLocks noGrp="1" noChangeArrowheads="1"/>
          </p:cNvSpPr>
          <p:nvPr>
            <p:ph type="sldNum" sz="quarter" idx="5"/>
          </p:nvPr>
        </p:nvSpPr>
        <p:spPr bwMode="auto">
          <a:xfrm>
            <a:off x="3929063" y="8758238"/>
            <a:ext cx="3005137"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3E8F015-CF49-4E85-9808-E1F0C335BE3C}" type="slidenum">
              <a:rPr lang="ja-JP" altLang="en-US"/>
              <a:pPr/>
              <a:t>‹#›</a:t>
            </a:fld>
            <a:endParaRPr lang="en-US" altLang="ja-JP"/>
          </a:p>
        </p:txBody>
      </p:sp>
    </p:spTree>
    <p:extLst>
      <p:ext uri="{BB962C8B-B14F-4D97-AF65-F5344CB8AC3E}">
        <p14:creationId xmlns:p14="http://schemas.microsoft.com/office/powerpoint/2010/main" val="42471112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Hello and welcome to an overview of the new Hercules Safety Microcontroller platform.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pPr/>
              <a:t>1</a:t>
            </a:fld>
            <a:endParaRPr lang="en-US"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So to get started, a quick summary.  On September 6th of 2011, Texas Instruments announced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Hercules platform of microcontrollers and that consists of two new large microcontroller families, the RM48x and the TMS570LS31x generation of microcontrollers.  It's also going to have a third family, the TMS470M family.  And at a high level, these are ARM Cortex-based microcontrollers specifically designed for safety critical, medical, industrial, and transportation applications.  RM48 and 570s include several built-in safety features, including dual Cortex-R4F CPUs running in lockstep, built-in self-tests for the CPU and RAM, ECC for all of the RAM and the flash, and the error signaling module, as well, and I'll go in to some more details on those safety features later in the presentation.</a:t>
            </a:r>
          </a:p>
          <a:p>
            <a:r>
              <a:rPr lang="en-US" sz="1200" kern="1200" dirty="0" smtClean="0">
                <a:solidFill>
                  <a:schemeClr val="tx1"/>
                </a:solidFill>
                <a:latin typeface="Arial" charset="0"/>
                <a:ea typeface="+mn-ea"/>
                <a:cs typeface="+mn-cs"/>
              </a:rPr>
              <a:t>On September 6th, we will have a total of 34 new microcontrollers and the speeds are going to be ranging from 80 MHz all the way up to 220 </a:t>
            </a:r>
            <a:r>
              <a:rPr lang="en-US" sz="1200" kern="1200" dirty="0" err="1" smtClean="0">
                <a:solidFill>
                  <a:schemeClr val="tx1"/>
                </a:solidFill>
                <a:latin typeface="Arial" charset="0"/>
                <a:ea typeface="+mn-ea"/>
                <a:cs typeface="+mn-cs"/>
              </a:rPr>
              <a:t>MHz.</a:t>
            </a:r>
            <a:r>
              <a:rPr lang="en-US" sz="1200" kern="1200" dirty="0" smtClean="0">
                <a:solidFill>
                  <a:schemeClr val="tx1"/>
                </a:solidFill>
                <a:latin typeface="Arial" charset="0"/>
                <a:ea typeface="+mn-ea"/>
                <a:cs typeface="+mn-cs"/>
              </a:rPr>
              <a:t>  We are also going to have development kits and samples of the new superset devices available as soon as we launch coming up next week in September.  The RM48, specifically, microcontrollers will have connectivity peripherals like CAN, Ethernet, and USB.  The TMS570 microcontrollers are going to be more automotive and transportation centered and they're going to have communication protocols like LIN, CAN, and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and so those materials has NDA content for the next week or so since we're not launching and publicly announcing this information until September 6th.</a:t>
            </a:r>
          </a:p>
          <a:p>
            <a:endParaRPr lang="en-US" dirty="0"/>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solidFill>
                  <a:prstClr val="black"/>
                </a:solidFill>
              </a:rPr>
              <a:pPr/>
              <a:t>2</a:t>
            </a:fld>
            <a:endParaRPr lang="en-US" altLang="ja-JP">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So to give you an overview as to why it makes sense to release the Hercules to a really broad market, it has to do with the market in general.  There have been several safety standards that have popped up in the past few years and they’ve been getting a lot of attention recently and these are international standards, so IEC standards and ISO standards.  And they're very centered around safety and lots of end customers or even government bodies have actually been mandating that a lot of products actually comply with these international standards.  And so this slide here kind of gives an overview of just some of the standards that exist around the world and the industries that they apply to.  So, in general, down at the bottom of this image on the world, the IEC 61508 standard is a general safety standard that can apply across many industries and it is meant to apply to industries that don’t have a specific standard.</a:t>
            </a:r>
          </a:p>
          <a:p>
            <a:r>
              <a:rPr lang="en-US" sz="1200" kern="1200" dirty="0" smtClean="0">
                <a:solidFill>
                  <a:schemeClr val="tx1"/>
                </a:solidFill>
                <a:latin typeface="Arial" charset="0"/>
                <a:ea typeface="+mn-ea"/>
                <a:cs typeface="+mn-cs"/>
              </a:rPr>
              <a:t>And so Texas Instruments has actually been concentrating on this standard with our TMS570 microcontrollers for a number of years.  And just to give you a little background on our group, we actually come from the automotive microcontroller group and we've had over 20 years of experience doing microcontrollers for safety-critical automotive applications like airbag, anti-lock brakes, stability control, and our automotive customers are the ones that first concentrated on this standard and we basically built our architecture to comply with this standard.  And then over the years, other standards have emerged, specifically in automotive the ISO 26262 standard and then as you can see there's a number of other standards that apply to specific industries where the TMS570 and RM48 fit very well into those safety-critical applications and what makes Hercules different than a standard microcontroller as far as safety goes.  So the architecture gives protection against random and systematic faults.  It also provides headroom for application differentiation because we have so many safety features built in the hardware, our customers do not have to use a lot of the CPU power or their program space for doing the safety part of the application, so there's room to actually develop more of their applications specifically.  And then also we provide simplified development systems certification so that they don’t have to develop a lot of safety algorithms themselves and then also we provide full safety documentation to them so that it makes their certification process easier.</a:t>
            </a:r>
          </a:p>
          <a:p>
            <a:endParaRPr lang="en-US" dirty="0"/>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solidFill>
                  <a:prstClr val="black"/>
                </a:solidFill>
              </a:rPr>
              <a:pPr/>
              <a:t>3</a:t>
            </a:fld>
            <a:endParaRPr lang="en-US" altLang="ja-JP">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29652" y="8758876"/>
            <a:ext cx="3004566" cy="459750"/>
          </a:xfrm>
          <a:prstGeom prst="rect">
            <a:avLst/>
          </a:prstGeom>
          <a:noFill/>
          <a:ln w="9525">
            <a:noFill/>
            <a:miter lim="800000"/>
            <a:headEnd/>
            <a:tailEnd/>
          </a:ln>
        </p:spPr>
        <p:txBody>
          <a:bodyPr lIns="91423" tIns="45712" rIns="91423" bIns="45712" anchor="b"/>
          <a:lstStyle/>
          <a:p>
            <a:pPr algn="r" defTabSz="913676"/>
            <a:fld id="{1430E3F8-0207-4600-BBC2-3BC26ABF360D}" type="slidenum">
              <a:rPr lang="en-US" sz="1200">
                <a:solidFill>
                  <a:prstClr val="black"/>
                </a:solidFill>
              </a:rPr>
              <a:pPr algn="r" defTabSz="913676"/>
              <a:t>4</a:t>
            </a:fld>
            <a:endParaRPr lang="en-US" sz="1200" dirty="0">
              <a:solidFill>
                <a:prstClr val="black"/>
              </a:solidFill>
            </a:endParaRPr>
          </a:p>
        </p:txBody>
      </p:sp>
      <p:sp>
        <p:nvSpPr>
          <p:cNvPr id="105475" name="Rectangle 7"/>
          <p:cNvSpPr txBox="1">
            <a:spLocks noGrp="1" noChangeArrowheads="1"/>
          </p:cNvSpPr>
          <p:nvPr/>
        </p:nvSpPr>
        <p:spPr bwMode="auto">
          <a:xfrm>
            <a:off x="3929652" y="8758876"/>
            <a:ext cx="3004566" cy="459750"/>
          </a:xfrm>
          <a:prstGeom prst="rect">
            <a:avLst/>
          </a:prstGeom>
          <a:noFill/>
          <a:ln w="9525">
            <a:noFill/>
            <a:miter lim="800000"/>
            <a:headEnd/>
            <a:tailEnd/>
          </a:ln>
        </p:spPr>
        <p:txBody>
          <a:bodyPr lIns="92282" tIns="46142" rIns="92282" bIns="46142" anchor="b"/>
          <a:lstStyle/>
          <a:p>
            <a:pPr algn="r" defTabSz="923112"/>
            <a:fld id="{A0F2A07C-9DF2-42B2-A34C-02E1689CDE2E}" type="slidenum">
              <a:rPr lang="en-US" sz="1200">
                <a:solidFill>
                  <a:prstClr val="black"/>
                </a:solidFill>
              </a:rPr>
              <a:pPr algn="r" defTabSz="923112"/>
              <a:t>4</a:t>
            </a:fld>
            <a:endParaRPr lang="en-US" sz="1200" dirty="0">
              <a:solidFill>
                <a:prstClr val="black"/>
              </a:solidFill>
            </a:endParaRPr>
          </a:p>
        </p:txBody>
      </p:sp>
      <p:sp>
        <p:nvSpPr>
          <p:cNvPr id="105476" name="Rectangle 7"/>
          <p:cNvSpPr txBox="1">
            <a:spLocks noGrp="1" noChangeArrowheads="1"/>
          </p:cNvSpPr>
          <p:nvPr/>
        </p:nvSpPr>
        <p:spPr bwMode="auto">
          <a:xfrm>
            <a:off x="3929652" y="8758876"/>
            <a:ext cx="3004566" cy="459750"/>
          </a:xfrm>
          <a:prstGeom prst="rect">
            <a:avLst/>
          </a:prstGeom>
          <a:noFill/>
          <a:ln w="9525">
            <a:noFill/>
            <a:miter lim="800000"/>
            <a:headEnd/>
            <a:tailEnd/>
          </a:ln>
        </p:spPr>
        <p:txBody>
          <a:bodyPr lIns="92244" tIns="46124" rIns="92244" bIns="46124" anchor="b"/>
          <a:lstStyle/>
          <a:p>
            <a:pPr algn="r" defTabSz="872788"/>
            <a:fld id="{4553759C-199D-4546-8373-7B2E5DC87A43}" type="slidenum">
              <a:rPr lang="en-US" sz="1200">
                <a:solidFill>
                  <a:prstClr val="black"/>
                </a:solidFill>
              </a:rPr>
              <a:pPr algn="r" defTabSz="872788"/>
              <a:t>4</a:t>
            </a:fld>
            <a:endParaRPr lang="en-US" sz="1200" dirty="0">
              <a:solidFill>
                <a:prstClr val="black"/>
              </a:solidFill>
            </a:endParaRPr>
          </a:p>
        </p:txBody>
      </p:sp>
      <p:sp>
        <p:nvSpPr>
          <p:cNvPr id="105477" name="Rectangle 7"/>
          <p:cNvSpPr txBox="1">
            <a:spLocks noGrp="1" noChangeArrowheads="1"/>
          </p:cNvSpPr>
          <p:nvPr/>
        </p:nvSpPr>
        <p:spPr bwMode="auto">
          <a:xfrm>
            <a:off x="3929652" y="8758876"/>
            <a:ext cx="3004566" cy="459750"/>
          </a:xfrm>
          <a:prstGeom prst="rect">
            <a:avLst/>
          </a:prstGeom>
          <a:noFill/>
          <a:ln w="9525">
            <a:noFill/>
            <a:miter lim="800000"/>
            <a:headEnd/>
            <a:tailEnd/>
          </a:ln>
        </p:spPr>
        <p:txBody>
          <a:bodyPr lIns="92244" tIns="46124" rIns="92244" bIns="46124" anchor="b"/>
          <a:lstStyle/>
          <a:p>
            <a:pPr algn="r" defTabSz="872788"/>
            <a:fld id="{AED1232E-FA5E-41EC-9B9D-5B5354F8239E}" type="slidenum">
              <a:rPr lang="en-US" sz="1200">
                <a:solidFill>
                  <a:prstClr val="black"/>
                </a:solidFill>
              </a:rPr>
              <a:pPr algn="r" defTabSz="872788"/>
              <a:t>4</a:t>
            </a:fld>
            <a:endParaRPr lang="en-US" sz="1200" dirty="0">
              <a:solidFill>
                <a:prstClr val="black"/>
              </a:solidFill>
            </a:endParaRPr>
          </a:p>
        </p:txBody>
      </p:sp>
      <p:sp>
        <p:nvSpPr>
          <p:cNvPr id="105478" name="Rectangle 2"/>
          <p:cNvSpPr>
            <a:spLocks noGrp="1" noRot="1" noChangeAspect="1" noChangeArrowheads="1" noTextEdit="1"/>
          </p:cNvSpPr>
          <p:nvPr>
            <p:ph type="sldImg"/>
          </p:nvPr>
        </p:nvSpPr>
        <p:spPr>
          <a:xfrm>
            <a:off x="1163638" y="692150"/>
            <a:ext cx="4611687" cy="3457575"/>
          </a:xfrm>
          <a:ln/>
        </p:spPr>
      </p:sp>
      <p:sp>
        <p:nvSpPr>
          <p:cNvPr id="105479" name="Rectangle 3"/>
          <p:cNvSpPr>
            <a:spLocks noGrp="1" noChangeArrowheads="1"/>
          </p:cNvSpPr>
          <p:nvPr>
            <p:ph type="body" idx="1"/>
          </p:nvPr>
        </p:nvSpPr>
        <p:spPr>
          <a:noFill/>
          <a:ln/>
        </p:spPr>
        <p:txBody>
          <a:bodyPr lIns="92244" tIns="46124" rIns="92244" bIns="46124"/>
          <a:lstStyle/>
          <a:p>
            <a:r>
              <a:rPr lang="en-US" sz="1200" kern="1200" dirty="0" smtClean="0">
                <a:solidFill>
                  <a:schemeClr val="tx1"/>
                </a:solidFill>
                <a:latin typeface="Arial" charset="0"/>
                <a:ea typeface="+mn-ea"/>
                <a:cs typeface="+mn-cs"/>
              </a:rPr>
              <a:t>The whole platform consists of three subfamilies, the first one being the RM4, which is actually brand new.  We've never had any RM4 products before.  So this is brand new.  The TMS570, if you're familiar with it, you’ve probably known that it has gone in automotive specifically in the past and it's not just for automotive anymore.  TMS570 is now targeted at high performance transportation applications.  The third leg of the Hercules platform is the TMS470M line, and these microcontrollers are the value line targeted at transportation safety applications and general safety applications, as well.</a:t>
            </a:r>
          </a:p>
          <a:p>
            <a:r>
              <a:rPr lang="en-US" sz="1200" kern="1200" dirty="0" smtClean="0">
                <a:solidFill>
                  <a:schemeClr val="tx1"/>
                </a:solidFill>
                <a:latin typeface="Arial" charset="0"/>
                <a:ea typeface="+mn-ea"/>
                <a:cs typeface="+mn-cs"/>
              </a:rPr>
              <a:t>The RM48 provides high performance microcontrollers specifically for industrial and medical applications.  Temperature range on these devices are -40 to 105 C and from a communications point of view, the things to highlight are they do have 10/100 Ethernet and USB host and device connectivity.  And these are developed for safety standard level IEC 61508 SIL-3 level and it is – from a core perspective, it uses the ARM Cortex-R4 floating point CPU that provides over 350 DMIPS of performance.  And this product line has the highest performance ARM core microcontroller and TIs portfolio.</a:t>
            </a:r>
          </a:p>
          <a:p>
            <a:r>
              <a:rPr lang="en-US" sz="1200" kern="1200" dirty="0" smtClean="0">
                <a:solidFill>
                  <a:schemeClr val="tx1"/>
                </a:solidFill>
                <a:latin typeface="Arial" charset="0"/>
                <a:ea typeface="+mn-ea"/>
                <a:cs typeface="+mn-cs"/>
              </a:rPr>
              <a:t>On the TMS570 side, like I said for high performance transportation applications, these are all automotive Q100 qualified.  They are -40 to 125 C ambient temperature operation.  From a network point of view, they feature the </a:t>
            </a:r>
            <a:r>
              <a:rPr lang="en-US" sz="1200" kern="1200" dirty="0" err="1" smtClean="0">
                <a:solidFill>
                  <a:schemeClr val="tx1"/>
                </a:solidFill>
                <a:latin typeface="Arial" charset="0"/>
                <a:ea typeface="+mn-ea"/>
                <a:cs typeface="+mn-cs"/>
              </a:rPr>
              <a:t>FlexRay</a:t>
            </a:r>
            <a:r>
              <a:rPr lang="en-US" sz="1200" kern="1200" dirty="0" smtClean="0">
                <a:solidFill>
                  <a:schemeClr val="tx1"/>
                </a:solidFill>
                <a:latin typeface="Arial" charset="0"/>
                <a:ea typeface="+mn-ea"/>
                <a:cs typeface="+mn-cs"/>
              </a:rPr>
              <a:t> and CAN connectivity, along with some of the other automotive connectivity options like LIN.  And from a safety features point of view, these are developed to ISO 26262 ASIL-D level and also the IEC 61508 SIL-3 and these also feature the ARM Cortex-R4 floating point CPU providing over 280 DMIPS of performance.</a:t>
            </a:r>
          </a:p>
          <a:p>
            <a:r>
              <a:rPr lang="en-US" sz="1200" kern="1200" dirty="0" smtClean="0">
                <a:solidFill>
                  <a:schemeClr val="tx1"/>
                </a:solidFill>
                <a:latin typeface="Arial" charset="0"/>
                <a:ea typeface="+mn-ea"/>
                <a:cs typeface="+mn-cs"/>
              </a:rPr>
              <a:t>On the TMS470 line, again, this is our value line so a lower cost point for applications not needing the performance or flash memory size of the TMS570 or the RM and not needing the full level of safety that’s provided by either the RM or 570.  So these are transportation or general safety applications.  These are also automotive Q100 qualified temperature spec -40 to 125 C and these have LIN and CAN connectivity.  And these can support safety systems for different levels of IEC 61508 and these are based on the Cortex-M3 CPU providing up to 100 DMIPS of performance.</a:t>
            </a:r>
          </a:p>
          <a:p>
            <a:pPr eaLnBrk="1" hangingPunct="1"/>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28879" y="8758020"/>
            <a:ext cx="3005292" cy="460718"/>
          </a:xfrm>
          <a:prstGeom prst="rect">
            <a:avLst/>
          </a:prstGeom>
          <a:noFill/>
          <a:ln w="9525">
            <a:noFill/>
            <a:miter lim="800000"/>
            <a:headEnd/>
            <a:tailEnd/>
          </a:ln>
        </p:spPr>
        <p:txBody>
          <a:bodyPr lIns="95735" tIns="47867" rIns="95735" bIns="47867" anchor="b"/>
          <a:lstStyle/>
          <a:p>
            <a:pPr algn="r" defTabSz="957263"/>
            <a:fld id="{BD19E7D4-888E-4FAA-BCC9-D04CA5AEF856}" type="slidenum">
              <a:rPr lang="en-US" sz="1200" i="0">
                <a:solidFill>
                  <a:srgbClr val="000000"/>
                </a:solidFill>
              </a:rPr>
              <a:pPr algn="r" defTabSz="957263"/>
              <a:t>5</a:t>
            </a:fld>
            <a:endParaRPr lang="en-US" sz="1200" i="0">
              <a:solidFill>
                <a:srgbClr val="000000"/>
              </a:solidFill>
            </a:endParaRPr>
          </a:p>
        </p:txBody>
      </p:sp>
      <p:sp>
        <p:nvSpPr>
          <p:cNvPr id="102403" name="Rectangle 2"/>
          <p:cNvSpPr>
            <a:spLocks noGrp="1" noRot="1" noChangeAspect="1" noChangeArrowheads="1" noTextEdit="1"/>
          </p:cNvSpPr>
          <p:nvPr>
            <p:ph type="sldImg"/>
          </p:nvPr>
        </p:nvSpPr>
        <p:spPr>
          <a:xfrm>
            <a:off x="1160463" y="692150"/>
            <a:ext cx="4611687" cy="3457575"/>
          </a:xfrm>
          <a:ln/>
        </p:spPr>
      </p:sp>
      <p:sp>
        <p:nvSpPr>
          <p:cNvPr id="102404" name="Rectangle 3"/>
          <p:cNvSpPr>
            <a:spLocks noGrp="1" noChangeArrowheads="1"/>
          </p:cNvSpPr>
          <p:nvPr>
            <p:ph type="body" idx="1"/>
          </p:nvPr>
        </p:nvSpPr>
        <p:spPr>
          <a:noFill/>
          <a:ln/>
        </p:spPr>
        <p:txBody>
          <a:bodyPr lIns="95735" tIns="47867" rIns="95735" bIns="47867"/>
          <a:lstStyle/>
          <a:p>
            <a:r>
              <a:rPr lang="en-US" sz="1200" kern="1200" dirty="0" smtClean="0">
                <a:solidFill>
                  <a:schemeClr val="tx1"/>
                </a:solidFill>
                <a:latin typeface="Arial" charset="0"/>
                <a:ea typeface="+mn-ea"/>
                <a:cs typeface="+mn-cs"/>
              </a:rPr>
              <a:t>Moving on, let’s highlight the RM48 specifically.  This is where we're focusing a lot of our energy and attention on since this is a totally new product family never been announced before.  So this is the first time that the public is going to hear about it on September 6</a:t>
            </a:r>
            <a:r>
              <a:rPr lang="en-US" sz="1200" kern="1200" baseline="30000" dirty="0" smtClean="0">
                <a:solidFill>
                  <a:schemeClr val="tx1"/>
                </a:solidFill>
                <a:latin typeface="Arial" charset="0"/>
                <a:ea typeface="+mn-ea"/>
                <a:cs typeface="+mn-cs"/>
              </a:rPr>
              <a:t>th</a:t>
            </a:r>
            <a:r>
              <a:rPr lang="en-US" sz="1200" kern="1200" dirty="0" smtClean="0">
                <a:solidFill>
                  <a:schemeClr val="tx1"/>
                </a:solidFill>
                <a:latin typeface="Arial" charset="0"/>
                <a:ea typeface="+mn-ea"/>
                <a:cs typeface="+mn-cs"/>
              </a:rPr>
              <a:t>, and these are some of the features that it has.  So, like I've mentioned, this is the highest performance ARM-based microcontroller that TI has based on the ARM Cortex-R4 floating point CPU.  They'll have clock speeds of up 220 megahertz providing over 350 DMIPS of performance, and specifically for safety-critical, industrial and medical systems.  Embedded flash memory going up to 3 megabytes on this family and then as I mentioned CAN, Ethernet, USB host and device and temperature range is the industrial -40 C to 105 C.  And these are very well suited for high performance real time control applications that also need protection against random and systematic faults inside the microcontroller.  So safety certification and high reliability is a feature here and it's a very good fit for safety-critical industrial and medical applications.</a:t>
            </a:r>
          </a:p>
          <a:p>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1163638" y="690563"/>
            <a:ext cx="4611687" cy="3457575"/>
          </a:xfrm>
          <a:ln/>
        </p:spPr>
      </p:sp>
      <p:sp>
        <p:nvSpPr>
          <p:cNvPr id="121859" name="Notes Placeholder 2"/>
          <p:cNvSpPr>
            <a:spLocks noGrp="1"/>
          </p:cNvSpPr>
          <p:nvPr>
            <p:ph type="body" idx="1"/>
          </p:nvPr>
        </p:nvSpPr>
        <p:spPr>
          <a:noFill/>
          <a:ln/>
        </p:spPr>
        <p:txBody>
          <a:bodyPr lIns="90551" tIns="45275" rIns="90551" bIns="45275"/>
          <a:lstStyle/>
          <a:p>
            <a:r>
              <a:rPr lang="en-US" sz="1200" kern="1200" dirty="0" smtClean="0">
                <a:solidFill>
                  <a:schemeClr val="tx1"/>
                </a:solidFill>
                <a:latin typeface="Arial" charset="0"/>
                <a:ea typeface="+mn-ea"/>
                <a:cs typeface="+mn-cs"/>
              </a:rPr>
              <a:t>This is our road map basically showing where we are today as far as products in the Hercules family and these are divided into three main sections here.  Down at the bottom, the value line in the middle, the high performance transportation, and then up at the top, the industrial and medical.  So start down at the bottom with the value line.  This is the TMS470Ms, so these are the Cortex-M3 based microcontrollers.  These devices have flash ranges between 320K up to 640K and the superset device is in production today highlighted by the green on here and then we've got two other devices in this family that will be in production in the first quarter of 2012 and these are the smaller memory footprint devices.  These are all in compatible 100 pin QFPs.</a:t>
            </a:r>
          </a:p>
          <a:p>
            <a:r>
              <a:rPr lang="en-US" sz="1200" kern="1200" dirty="0" smtClean="0">
                <a:solidFill>
                  <a:schemeClr val="tx1"/>
                </a:solidFill>
                <a:latin typeface="Arial" charset="0"/>
                <a:ea typeface="+mn-ea"/>
                <a:cs typeface="+mn-cs"/>
              </a:rPr>
              <a:t>Then moving up to the transportation section, these are the TMS570 microcontrollers that were announced a little over a year and a half ago.  These are based on the Cortex-R4F CPU running in lock-step.  There are 1 megabyte and 2 megabyte flash footprints available with 160K of RAM and these are running up to 160 MHz  So these are microcontrollers that were designed for automotive specifically, but they have fit very well into other transportation applications like railway, aerospace, off road vehicles, and we've seen quite a lot of success and interest for these microcontrollers since we've launched them a year and a half ago.</a:t>
            </a:r>
          </a:p>
          <a:p>
            <a:r>
              <a:rPr lang="en-US" sz="1200" kern="1200" dirty="0" smtClean="0">
                <a:solidFill>
                  <a:schemeClr val="tx1"/>
                </a:solidFill>
                <a:latin typeface="Arial" charset="0"/>
                <a:ea typeface="+mn-ea"/>
                <a:cs typeface="+mn-cs"/>
              </a:rPr>
              <a:t>And in that last year and a half or really more like two years, we've taken these devices out and we've talked to customers from the other industries, for example, medical and industrial, and they really liked the safety concept of TMS570 and they’ve also liked the certification documentation that we provide with TMS570.  But they’ve told us you're missing a few things to be the perfect microcontroller for us.  And so we've listened to those customers and specifically for industrial and medical and we've come up with the RM48 line and that’s up here on the top.  It's industrial and medical and these are some of the devices that are going to be announced on September 6.  So these are also featuring same safety concept as TMS570 using the lock-step Cortex-R4 floating point CPU.  One of the things that customers ask for was more program space, so more flash memory.  So these devices are going up to 3 megabytes.  With that, they’ve also asked for more RAM, so we're going up to 256K on the RAM.</a:t>
            </a:r>
          </a:p>
          <a:p>
            <a:r>
              <a:rPr lang="en-US" sz="1200" kern="1200" dirty="0" smtClean="0">
                <a:solidFill>
                  <a:schemeClr val="tx1"/>
                </a:solidFill>
                <a:latin typeface="Arial" charset="0"/>
                <a:ea typeface="+mn-ea"/>
                <a:cs typeface="+mn-cs"/>
              </a:rPr>
              <a:t>Other things that they’ve asked for is USB.  That’s been a huge one.  So we've added USB host and device to these microcontrollers.  And then a big one, probably the largest one that they’ve been asking for is the Ethernet.  So we've added 10/100 Ethernet to these devices, as well.  And these also, like I had mentioned, same safety concepts and architecture as TMS570 for IEC 61508 SIL-3 level applications.  Then also we're coming out with some new devices as well on September 6 in the TMS570 family.  These devices are also based on the same core, going to have 3 megabytes of – up to 3 megabytes of flash, 256K of RAM, and 180 MHz max speed on the Cortex-R4 CPU.  And from a peripheral standpoint, they're going to have the same peripherals as the previous generation TMS570, but we're also adding a 10/100 Ethernet option, as well.</a:t>
            </a:r>
          </a:p>
          <a:p>
            <a:r>
              <a:rPr lang="en-US" sz="1200" kern="1200" dirty="0" smtClean="0">
                <a:solidFill>
                  <a:schemeClr val="tx1"/>
                </a:solidFill>
                <a:latin typeface="Arial" charset="0"/>
                <a:ea typeface="+mn-ea"/>
                <a:cs typeface="+mn-cs"/>
              </a:rPr>
              <a:t>And these are designed using the ISO 26262 flow for as far as safety goes and then they're also very well suited for IEC 61508 applications.  And then we have several new devices planned going out in the future in all families.  So for the industrial and medical, we're going to have more memory options, new peripherals coming out, same thing for the TMS570 high performance transportation, and then in the value line we're transitioning over all of our new devices to use the Cortex-R4 CPU.  So these devices over here on the left side in the value line are going to be the last ones that used the Cortex-M3.  </a:t>
            </a:r>
            <a:endParaRPr lang="en-US" sz="1200" kern="1200" dirty="0">
              <a:solidFill>
                <a:schemeClr val="tx1"/>
              </a:solidFill>
              <a:latin typeface="Arial" charset="0"/>
              <a:ea typeface="+mn-ea"/>
              <a:cs typeface="+mn-cs"/>
            </a:endParaRPr>
          </a:p>
        </p:txBody>
      </p:sp>
      <p:sp>
        <p:nvSpPr>
          <p:cNvPr id="121860" name="Slide Number Placeholder 3"/>
          <p:cNvSpPr txBox="1">
            <a:spLocks noGrp="1"/>
          </p:cNvSpPr>
          <p:nvPr/>
        </p:nvSpPr>
        <p:spPr bwMode="auto">
          <a:xfrm>
            <a:off x="3928879" y="8756558"/>
            <a:ext cx="3005292" cy="462180"/>
          </a:xfrm>
          <a:prstGeom prst="rect">
            <a:avLst/>
          </a:prstGeom>
          <a:noFill/>
          <a:ln w="9525">
            <a:noFill/>
            <a:miter lim="800000"/>
            <a:headEnd/>
            <a:tailEnd/>
          </a:ln>
        </p:spPr>
        <p:txBody>
          <a:bodyPr lIns="90551" tIns="45275" rIns="90551" bIns="45275" anchor="b"/>
          <a:lstStyle/>
          <a:p>
            <a:pPr algn="r" defTabSz="903204"/>
            <a:fld id="{E0B680EF-7358-4363-9CC5-A567877E4170}" type="slidenum">
              <a:rPr lang="en-US" sz="1100">
                <a:solidFill>
                  <a:srgbClr val="000000"/>
                </a:solidFill>
              </a:rPr>
              <a:pPr algn="r" defTabSz="903204"/>
              <a:t>6</a:t>
            </a:fld>
            <a:endParaRPr lang="en-US" sz="1100" dirty="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smtClean="0">
                <a:solidFill>
                  <a:schemeClr val="tx1"/>
                </a:solidFill>
                <a:latin typeface="Arial" charset="0"/>
                <a:ea typeface="+mn-ea"/>
                <a:cs typeface="+mn-cs"/>
              </a:rPr>
              <a:t>Moving on to the safety features.  So this is a huge differentiating factor in the Hercules microcontrollers.  These have been built ground up in the architecture for safety-critical applications.  And at the core of this is the safe island, if you will, so everything on this slide that’s highlighted in red is part of the safe island.  So this is hardware that’s heavily safe.  There's a lot of redundancy and safety logic built into these modules inside the device.  And the idea is if you safe your core or your safe island, you have an execution engine that is known good and then you can use that execution engine to safe other features, and that goes into the blue areas where you have blended hardware, software diagnostics.  And then the black areas in here are non-safety critical modules like JTAG, calibration, debug, those sorts of things.</a:t>
            </a:r>
          </a:p>
          <a:p>
            <a:r>
              <a:rPr lang="en-US" sz="1200" kern="1200" dirty="0" smtClean="0">
                <a:solidFill>
                  <a:schemeClr val="tx1"/>
                </a:solidFill>
                <a:latin typeface="Arial" charset="0"/>
                <a:ea typeface="+mn-ea"/>
                <a:cs typeface="+mn-cs"/>
              </a:rPr>
              <a:t>We're going to concentrate on the red areas right now to give you an idea of how the Hercules architecture is different from a standard microcontroller from a safety point of view.  So at the heart of that is the lock-step dual core CPUs.  So when I say dual core, a lot of people listen to that and think, “Oh I've got two cores that connects different code.”  That’s not the case in a lock-step architecture.  The second CPU in lock-step architecture is there primarily for redundancy.  So from a programmer’s model, there is a single CPU.  They never see the second CPU.  It's there specifically for monitoring and providing redundancy to the first CPU.  That’s this right here, dual core lock-step, and it does have fail safe detection.  So that’s the core compare module that constantly compares the outputs of both of the CPUs, and if anyone ever does anything differently, it reports back to the hardware error signaling module that has a dedicated pin to the outside world to let the system know that something has critically gone wrong in the core execution into the microcontroller and appropriate action needs to be taken.</a:t>
            </a:r>
          </a:p>
          <a:p>
            <a:r>
              <a:rPr lang="en-US" sz="1200" kern="1200" dirty="0" smtClean="0">
                <a:solidFill>
                  <a:schemeClr val="tx1"/>
                </a:solidFill>
                <a:latin typeface="Arial" charset="0"/>
                <a:ea typeface="+mn-ea"/>
                <a:cs typeface="+mn-cs"/>
              </a:rPr>
              <a:t>Another key point of the architecture is the flash and the RAM all have ECC or Error Correction Code protection on them.  So the ECC is capable of detecting and correcting single bit errors and it's also capable of detecting double bit errors.  And one point of reference, we actually do test our microcontrollers at the Los Alamos labs in New Mexico, so we bombard them with the particle accelerator, and in testing, we have seen the ECC being very effective at detecting and correcting single bit errors and we have actually never experienced a double bit error in our testing.  And part of the reason for that is this bullet over here on the left-hand side, the logical and physical design optimized to reduce the probably of common cause failure.  So the way the RAMs and the flash are laid out, there are no physical bits adjacent to each other in a single logical word, and so that provides optimal ECC protection.</a:t>
            </a:r>
          </a:p>
          <a:p>
            <a:r>
              <a:rPr lang="en-US" sz="1200" kern="1200" dirty="0" smtClean="0">
                <a:solidFill>
                  <a:schemeClr val="tx1"/>
                </a:solidFill>
                <a:latin typeface="Arial" charset="0"/>
                <a:ea typeface="+mn-ea"/>
                <a:cs typeface="+mn-cs"/>
              </a:rPr>
              <a:t>The other thing to note in this logical physical design is the cores themselves so the ARM Cortex-R4F, they're actually physically separate cores that are spaced differently or spaced apart on the die of silicon and the second core is actually flipped and rotated physically in the design on the piece of silicon.  So we don’t allow the gates of the CPUs to intermingle on the silicon and that also helps reduce the probability of a common cause error.  We also have built-in self-test engines inside the device to test the CPU and we also have a built-in self-test to test all of the RAMs inside the device, and these are hardware BISTs or built-in self-test engines that require a couple of registered </a:t>
            </a:r>
            <a:r>
              <a:rPr lang="en-US" sz="1200" kern="1200" dirty="0" err="1" smtClean="0">
                <a:solidFill>
                  <a:schemeClr val="tx1"/>
                </a:solidFill>
                <a:latin typeface="Arial" charset="0"/>
                <a:ea typeface="+mn-ea"/>
                <a:cs typeface="+mn-cs"/>
              </a:rPr>
              <a:t>configs</a:t>
            </a:r>
            <a:r>
              <a:rPr lang="en-US" sz="1200" kern="1200" dirty="0" smtClean="0">
                <a:solidFill>
                  <a:schemeClr val="tx1"/>
                </a:solidFill>
                <a:latin typeface="Arial" charset="0"/>
                <a:ea typeface="+mn-ea"/>
                <a:cs typeface="+mn-cs"/>
              </a:rPr>
              <a:t> to kick off so there's not software that has to be – or not a lot of software that has to be generated to test the CPUs and test the RAM inside the device and these are executable either at start up or they actually can be executed periodically in the application.</a:t>
            </a:r>
          </a:p>
          <a:p>
            <a:r>
              <a:rPr lang="en-US" sz="1200" kern="1200" dirty="0" smtClean="0">
                <a:solidFill>
                  <a:schemeClr val="tx1"/>
                </a:solidFill>
                <a:latin typeface="Arial" charset="0"/>
                <a:ea typeface="+mn-ea"/>
                <a:cs typeface="+mn-cs"/>
              </a:rPr>
              <a:t>So we have some customers that have a very long on times where a diagnostic test is needed periodically in the application, for example, some industrial customers where their on time is in the number of years.  These types of applications do require having periodic self-test running the application and we can do that, we can support that with this architecture.  Other things to highlight is we have on chip clock and voltage monitoring inside these devices, so the PLL of the device actually has a slip detector that if the microcontroller PLL ever slips, it can be detected and the device can either be reset or the clock can be set to a limp mode where it can power the device or run the device’s clocks off of the oscillator or one of the two low power oscillators that are integrated inside the device.</a:t>
            </a:r>
          </a:p>
          <a:p>
            <a:r>
              <a:rPr lang="en-US" sz="1200" kern="1200" dirty="0" smtClean="0">
                <a:solidFill>
                  <a:schemeClr val="tx1"/>
                </a:solidFill>
                <a:latin typeface="Arial" charset="0"/>
                <a:ea typeface="+mn-ea"/>
                <a:cs typeface="+mn-cs"/>
              </a:rPr>
              <a:t>We also have a monitor on the oscillator itself so the external crystal or resonator that’s connected to the device, if the frequency is ever detected above or below a specified range, the microcontroller will automatically detect that and then can either revert to running off of one of the low power oscillators inside the device in a limp mode or it can reset the microcontroller.  Also, a key concept is this hardware error signaling module with an external error pin, so all the errors that can be detected inside the device are actually tied to this error signaling module and depending on the severity will either automatically toggle that pin or, for less severe errors, you can choose to just generate and interrupt or you can choose to generate and interrupt and toggle that pin.  So for those less critical errors, they are software programmable as far as what action is taken.</a:t>
            </a:r>
          </a:p>
          <a:p>
            <a:r>
              <a:rPr lang="en-US" sz="1200" kern="1200" dirty="0" smtClean="0">
                <a:solidFill>
                  <a:schemeClr val="tx1"/>
                </a:solidFill>
                <a:latin typeface="Arial" charset="0"/>
                <a:ea typeface="+mn-ea"/>
                <a:cs typeface="+mn-cs"/>
              </a:rPr>
              <a:t>Moving on to the blue area of this diagram, these are the blended hardware software diagnostics and these are primarily on the peripheral pins or peripheral modules onside the device, so there is parity on all peripheral DMA and interrupt controller RAMs inside the device.  Also, there is either parity or CRC actually built in to the communication peripherals inside the device.  We also have loopback testing for the IO modules, the analog to digital converter has a self-test in it, and then also one feature to highlight is that we actually have dual analog to digital cores inside this architecture and there are actually shared channels in between both of the cores so that safety critical voltages on the board can actually be sampled on a single pin but brought out to both of the A to D cores, sampled simultaneously and then compared for redundancy purposes.</a:t>
            </a:r>
          </a:p>
          <a:p>
            <a:pPr lvl="1"/>
            <a:endParaRPr lang="en-US" sz="1400" dirty="0" smtClean="0"/>
          </a:p>
          <a:p>
            <a:endParaRPr lang="en-US" dirty="0"/>
          </a:p>
        </p:txBody>
      </p:sp>
      <p:sp>
        <p:nvSpPr>
          <p:cNvPr id="4" name="Slide Number Placeholder 3"/>
          <p:cNvSpPr>
            <a:spLocks noGrp="1"/>
          </p:cNvSpPr>
          <p:nvPr>
            <p:ph type="sldNum" sz="quarter" idx="10"/>
          </p:nvPr>
        </p:nvSpPr>
        <p:spPr/>
        <p:txBody>
          <a:bodyPr/>
          <a:lstStyle/>
          <a:p>
            <a:fld id="{23E8F015-CF49-4E85-9808-E1F0C335BE3C}" type="slidenum">
              <a:rPr lang="ja-JP" altLang="en-US" smtClean="0">
                <a:solidFill>
                  <a:prstClr val="black"/>
                </a:solidFill>
              </a:rPr>
              <a:pPr/>
              <a:t>7</a:t>
            </a:fld>
            <a:endParaRPr lang="en-US" altLang="ja-JP">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18.xml"/><Relationship Id="rId1" Type="http://schemas.openxmlformats.org/officeDocument/2006/relationships/themeOverride" Target="../theme/themeOverride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5.xml"/><Relationship Id="rId1" Type="http://schemas.openxmlformats.org/officeDocument/2006/relationships/themeOverride" Target="../theme/themeOverride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099" name="Picture 27" descr="1c_revBlack_rgb_powerpoint"/>
          <p:cNvPicPr>
            <a:picLocks noChangeAspect="1" noChangeArrowheads="1"/>
          </p:cNvPicPr>
          <p:nvPr userDrawn="1"/>
        </p:nvPicPr>
        <p:blipFill>
          <a:blip r:embed="rId3" cstate="print"/>
          <a:srcRect/>
          <a:stretch>
            <a:fillRect/>
          </a:stretch>
        </p:blipFill>
        <p:spPr bwMode="auto">
          <a:xfrm>
            <a:off x="6638925" y="6427788"/>
            <a:ext cx="1119188" cy="261937"/>
          </a:xfrm>
          <a:prstGeom prst="rect">
            <a:avLst/>
          </a:prstGeom>
          <a:noFill/>
        </p:spPr>
      </p:pic>
      <p:sp>
        <p:nvSpPr>
          <p:cNvPr id="3074" name="Rectangle 2"/>
          <p:cNvSpPr>
            <a:spLocks noGrp="1" noChangeArrowheads="1"/>
          </p:cNvSpPr>
          <p:nvPr>
            <p:ph type="ctrTitle"/>
          </p:nvPr>
        </p:nvSpPr>
        <p:spPr>
          <a:xfrm>
            <a:off x="342900" y="1943100"/>
            <a:ext cx="8458200" cy="1470025"/>
          </a:xfrm>
        </p:spPr>
        <p:txBody>
          <a:bodyPr/>
          <a:lstStyle>
            <a:lvl1pPr>
              <a:defRPr sz="4000"/>
            </a:lvl1pPr>
          </a:lstStyle>
          <a:p>
            <a:r>
              <a:rPr lang="en-US" altLang="ja-JP"/>
              <a:t>Click to edit Master title style</a:t>
            </a:r>
          </a:p>
        </p:txBody>
      </p:sp>
      <p:sp>
        <p:nvSpPr>
          <p:cNvPr id="3075" name="Rectangle 3"/>
          <p:cNvSpPr>
            <a:spLocks noGrp="1" noChangeArrowheads="1"/>
          </p:cNvSpPr>
          <p:nvPr>
            <p:ph type="subTitle" idx="1"/>
          </p:nvPr>
        </p:nvSpPr>
        <p:spPr>
          <a:xfrm>
            <a:off x="342900" y="3698875"/>
            <a:ext cx="8458200" cy="1485900"/>
          </a:xfrm>
          <a:ln/>
        </p:spPr>
        <p:txBody>
          <a:bodyPr/>
          <a:lstStyle>
            <a:lvl1pPr marL="0" indent="0">
              <a:buFontTx/>
              <a:buNone/>
              <a:defRPr b="1"/>
            </a:lvl1pPr>
          </a:lstStyle>
          <a:p>
            <a:r>
              <a:rPr lang="en-US" altLang="ja-JP"/>
              <a:t>Click to edit Master subtitle style</a:t>
            </a:r>
          </a:p>
        </p:txBody>
      </p:sp>
      <p:sp>
        <p:nvSpPr>
          <p:cNvPr id="3097" name="Rectangle 25"/>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endParaRPr lang="en-US"/>
          </a:p>
        </p:txBody>
      </p:sp>
      <p:sp>
        <p:nvSpPr>
          <p:cNvPr id="3100" name="Rectangle 2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endParaRPr lang="en-US"/>
          </a:p>
        </p:txBody>
      </p:sp>
      <p:pic>
        <p:nvPicPr>
          <p:cNvPr id="3101" name="Picture 29" descr="ti_stk_2c_pos_rgb"/>
          <p:cNvPicPr>
            <a:picLocks noChangeAspect="1" noChangeArrowheads="1"/>
          </p:cNvPicPr>
          <p:nvPr userDrawn="1"/>
        </p:nvPicPr>
        <p:blipFill>
          <a:blip r:embed="rId4" cstate="print"/>
          <a:srcRect/>
          <a:stretch>
            <a:fillRect/>
          </a:stretch>
        </p:blipFill>
        <p:spPr bwMode="auto">
          <a:xfrm>
            <a:off x="6629400" y="6418263"/>
            <a:ext cx="1136650" cy="280987"/>
          </a:xfrm>
          <a:prstGeom prst="rect">
            <a:avLst/>
          </a:prstGeom>
          <a:noFill/>
        </p:spPr>
      </p:pic>
      <p:sp>
        <p:nvSpPr>
          <p:cNvPr id="3102" name="Rectangle 30"/>
          <p:cNvSpPr>
            <a:spLocks noGrp="1" noChangeArrowheads="1"/>
          </p:cNvSpPr>
          <p:nvPr>
            <p:ph type="ftr" sz="quarter" idx="3"/>
          </p:nvPr>
        </p:nvSpPr>
        <p:spPr/>
        <p:txBody>
          <a:bodyPr/>
          <a:lstStyle>
            <a:lvl1pPr>
              <a:defRPr/>
            </a:lvl1pPr>
          </a:lstStyle>
          <a:p>
            <a:r>
              <a:rPr lang="ja-JP" altLang="en-US"/>
              <a:t>TI Information – Selective Disclosure</a:t>
            </a:r>
            <a:endParaRPr lang="en-US" altLang="ja-JP"/>
          </a:p>
        </p:txBody>
      </p:sp>
      <p:sp>
        <p:nvSpPr>
          <p:cNvPr id="3103" name="Rectangle 31"/>
          <p:cNvSpPr>
            <a:spLocks noGrp="1" noChangeArrowheads="1"/>
          </p:cNvSpPr>
          <p:nvPr>
            <p:ph type="sldNum" sz="quarter" idx="4"/>
          </p:nvPr>
        </p:nvSpPr>
        <p:spPr/>
        <p:txBody>
          <a:bodyPr/>
          <a:lstStyle>
            <a:lvl1pPr>
              <a:defRPr/>
            </a:lvl1pPr>
          </a:lstStyle>
          <a:p>
            <a:fld id="{BB65ADF0-1F6D-41E4-959A-2DE2993EEF15}" type="slidenum">
              <a:rPr lang="ja-JP" altLang="en-US"/>
              <a:pPr/>
              <a:t>‹#›</a:t>
            </a:fld>
            <a:endParaRPr lang="en-US" altLang="ja-JP"/>
          </a:p>
        </p:txBody>
      </p:sp>
      <p:sp>
        <p:nvSpPr>
          <p:cNvPr id="3104" name="Rectangle 32"/>
          <p:cNvSpPr>
            <a:spLocks noGrp="1" noChangeArrowheads="1"/>
          </p:cNvSpPr>
          <p:nvPr>
            <p:ph type="dt" sz="half" idx="2"/>
          </p:nvPr>
        </p:nvSpPr>
        <p:spPr/>
        <p:txBody>
          <a:bodyPr/>
          <a:lstStyle>
            <a:lvl1pPr>
              <a:defRPr/>
            </a:lvl1pPr>
          </a:lstStyle>
          <a:p>
            <a:r>
              <a:rPr lang="ja-JP" altLang="en-US"/>
              <a:t>2010-May-20</a:t>
            </a:r>
            <a:endParaRPr lang="en-US" altLang="ja-JP"/>
          </a:p>
        </p:txBody>
      </p:sp>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1"/>
          </p:nvPr>
        </p:nvSpPr>
        <p:spPr/>
        <p:txBody>
          <a:bodyPr/>
          <a:lstStyle>
            <a:lvl1pPr>
              <a:defRPr/>
            </a:lvl1pPr>
          </a:lstStyle>
          <a:p>
            <a:fld id="{1293D7B1-FF6F-43E4-8B09-17DFEF8AC8E7}" type="slidenum">
              <a:rPr lang="ja-JP" altLang="en-US"/>
              <a:pPr/>
              <a:t>‹#›</a:t>
            </a:fld>
            <a:endParaRPr lang="en-US" altLang="ja-JP"/>
          </a:p>
        </p:txBody>
      </p:sp>
      <p:sp>
        <p:nvSpPr>
          <p:cNvPr id="6" name="Date Placeholder 5"/>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D426987-307D-43E4-854E-B08CBB567E3B}"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193546A9-AAE9-49F2-8A4F-C8F7759E03F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F49AFEBA-8188-42AF-A9F5-C977D8E8CA58}"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ED05DA41-062D-4AAC-9C61-16CFE18B9814}"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49EB140-C8ED-44D7-99AA-B376E713516C}"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61A4A2F2-2C30-473D-8C21-3D4FF9F388F6}"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5700A99-AE44-4542-B127-78CEFD7773E8}"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9BE1F933-FAAF-4C04-88F1-AE90C320C64A}"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15DCE799-B42B-4F78-A047-AF85EF52F9AC}"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257C055B-D9DF-4E61-A046-CA88607FCC7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E942869C-BD8C-4D9C-86AE-F00D503DE912}"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52479773-1CDC-49C2-914F-D6C58A7BE2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E3FBD7CC-5AF4-4D20-B059-A7150FFBEE56}"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E934CFED-773A-4EF7-86FF-C746AE73586E}"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47B50C88-6431-414E-BF62-77A6CA38BDC3}" type="datetime1">
              <a:rPr lang="en-US">
                <a:solidFill>
                  <a:srgbClr val="000000"/>
                </a:solidFill>
              </a:rPr>
              <a:pPr>
                <a:defRPr/>
              </a:pPr>
              <a:t>1/22/2013</a:t>
            </a:fld>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9" name="Rectangle 7"/>
          <p:cNvSpPr>
            <a:spLocks noGrp="1" noChangeArrowheads="1"/>
          </p:cNvSpPr>
          <p:nvPr>
            <p:ph type="sldNum" sz="quarter" idx="12"/>
          </p:nvPr>
        </p:nvSpPr>
        <p:spPr>
          <a:ln/>
        </p:spPr>
        <p:txBody>
          <a:bodyPr/>
          <a:lstStyle>
            <a:lvl1pPr>
              <a:defRPr/>
            </a:lvl1pPr>
          </a:lstStyle>
          <a:p>
            <a:pPr>
              <a:defRPr/>
            </a:pPr>
            <a:fld id="{067B8590-4C54-4868-8160-E48985B0A22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7E9FD8A1-6243-46B2-8FF4-5256E378D3AB}" type="datetime1">
              <a:rPr lang="en-US">
                <a:solidFill>
                  <a:srgbClr val="000000"/>
                </a:solidFill>
              </a:rPr>
              <a:pPr>
                <a:defRPr/>
              </a:pPr>
              <a:t>1/22/2013</a:t>
            </a:fld>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5" name="Rectangle 7"/>
          <p:cNvSpPr>
            <a:spLocks noGrp="1" noChangeArrowheads="1"/>
          </p:cNvSpPr>
          <p:nvPr>
            <p:ph type="sldNum" sz="quarter" idx="12"/>
          </p:nvPr>
        </p:nvSpPr>
        <p:spPr>
          <a:ln/>
        </p:spPr>
        <p:txBody>
          <a:bodyPr/>
          <a:lstStyle>
            <a:lvl1pPr>
              <a:defRPr/>
            </a:lvl1pPr>
          </a:lstStyle>
          <a:p>
            <a:pPr>
              <a:defRPr/>
            </a:pPr>
            <a:fld id="{8573C10B-91EF-4599-8B5C-4487ABF16A4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AE94D654-5CDD-4AB9-8CAB-86A5083C37CF}" type="datetime1">
              <a:rPr lang="en-US">
                <a:solidFill>
                  <a:srgbClr val="000000"/>
                </a:solidFill>
              </a:rPr>
              <a:pPr>
                <a:defRPr/>
              </a:pPr>
              <a:t>1/22/2013</a:t>
            </a:fld>
            <a:endParaRPr lang="en-US">
              <a:solidFill>
                <a:srgbClr val="000000"/>
              </a:solidFill>
            </a:endParaRPr>
          </a:p>
        </p:txBody>
      </p:sp>
      <p:sp>
        <p:nvSpPr>
          <p:cNvPr id="3"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4" name="Rectangle 7"/>
          <p:cNvSpPr>
            <a:spLocks noGrp="1" noChangeArrowheads="1"/>
          </p:cNvSpPr>
          <p:nvPr>
            <p:ph type="sldNum" sz="quarter" idx="12"/>
          </p:nvPr>
        </p:nvSpPr>
        <p:spPr>
          <a:ln/>
        </p:spPr>
        <p:txBody>
          <a:bodyPr/>
          <a:lstStyle>
            <a:lvl1pPr>
              <a:defRPr/>
            </a:lvl1pPr>
          </a:lstStyle>
          <a:p>
            <a:pPr>
              <a:defRPr/>
            </a:pPr>
            <a:fld id="{85EB42F8-37FF-4F1A-8A91-E8B68870FC0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42875"/>
            <a:ext cx="2141537" cy="57356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31775" y="142875"/>
            <a:ext cx="6275388" cy="57356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1"/>
          </p:nvPr>
        </p:nvSpPr>
        <p:spPr/>
        <p:txBody>
          <a:bodyPr/>
          <a:lstStyle>
            <a:lvl1pPr>
              <a:defRPr/>
            </a:lvl1pPr>
          </a:lstStyle>
          <a:p>
            <a:fld id="{D20F3B55-E981-4DE9-A077-3B671DC55E43}" type="slidenum">
              <a:rPr lang="ja-JP" altLang="en-US"/>
              <a:pPr/>
              <a:t>‹#›</a:t>
            </a:fld>
            <a:endParaRPr lang="en-US" altLang="ja-JP"/>
          </a:p>
        </p:txBody>
      </p:sp>
      <p:sp>
        <p:nvSpPr>
          <p:cNvPr id="6" name="Date Placeholder 5"/>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AB88776A-E872-4037-8D24-DADF4A1F8DD6}"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68B63649-216D-4597-8D84-77E16E5D058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96B4ABAA-0BF1-4D14-B2AC-6137ECB887C4}" type="datetime1">
              <a:rPr lang="en-US">
                <a:solidFill>
                  <a:srgbClr val="000000"/>
                </a:solidFill>
              </a:rPr>
              <a:pPr>
                <a:defRPr/>
              </a:pPr>
              <a:t>1/22/2013</a:t>
            </a:fld>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7" name="Rectangle 7"/>
          <p:cNvSpPr>
            <a:spLocks noGrp="1" noChangeArrowheads="1"/>
          </p:cNvSpPr>
          <p:nvPr>
            <p:ph type="sldNum" sz="quarter" idx="12"/>
          </p:nvPr>
        </p:nvSpPr>
        <p:spPr>
          <a:ln/>
        </p:spPr>
        <p:txBody>
          <a:bodyPr/>
          <a:lstStyle>
            <a:lvl1pPr>
              <a:defRPr/>
            </a:lvl1pPr>
          </a:lstStyle>
          <a:p>
            <a:pPr>
              <a:defRPr/>
            </a:pPr>
            <a:fld id="{01D4EA3F-A3DB-49DE-9767-6490D9F3140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1620681-17E2-4F13-A593-0479E65B8141}"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D298C623-FE3B-4781-8331-70A040168A9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44FD7E5D-720D-466F-9A06-47B0177852C0}" type="datetime1">
              <a:rPr lang="en-US">
                <a:solidFill>
                  <a:srgbClr val="000000"/>
                </a:solidFill>
              </a:rPr>
              <a:pPr>
                <a:defRPr/>
              </a:pPr>
              <a:t>1/22/2013</a:t>
            </a:fld>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r>
              <a:rPr lang="en-US">
                <a:solidFill>
                  <a:srgbClr val="000000"/>
                </a:solidFill>
              </a:rPr>
              <a:t>Texas Instruments Proprietary and Confidential</a:t>
            </a:r>
          </a:p>
        </p:txBody>
      </p:sp>
      <p:sp>
        <p:nvSpPr>
          <p:cNvPr id="6" name="Rectangle 7"/>
          <p:cNvSpPr>
            <a:spLocks noGrp="1" noChangeArrowheads="1"/>
          </p:cNvSpPr>
          <p:nvPr>
            <p:ph type="sldNum" sz="quarter" idx="12"/>
          </p:nvPr>
        </p:nvSpPr>
        <p:spPr>
          <a:ln/>
        </p:spPr>
        <p:txBody>
          <a:bodyPr/>
          <a:lstStyle>
            <a:lvl1pPr>
              <a:defRPr/>
            </a:lvl1pPr>
          </a:lstStyle>
          <a:p>
            <a:pPr>
              <a:defRPr/>
            </a:pPr>
            <a:fld id="{462695B1-BCEC-4E1B-94C8-55721256E3F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1775" y="142875"/>
            <a:ext cx="8458200" cy="81438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33375" y="1185863"/>
            <a:ext cx="8467725" cy="4692650"/>
          </a:xfrm>
        </p:spPr>
        <p:txBody>
          <a:bodyPr/>
          <a:lstStyle/>
          <a:p>
            <a:endParaRPr lang="en-US"/>
          </a:p>
        </p:txBody>
      </p:sp>
      <p:sp>
        <p:nvSpPr>
          <p:cNvPr id="4" name="Footer Placeholder 3"/>
          <p:cNvSpPr>
            <a:spLocks noGrp="1"/>
          </p:cNvSpPr>
          <p:nvPr>
            <p:ph type="ftr" sz="quarter" idx="10"/>
          </p:nvPr>
        </p:nvSpPr>
        <p:spPr>
          <a:xfrm>
            <a:off x="1984375" y="6080125"/>
            <a:ext cx="5324475" cy="209550"/>
          </a:xfrm>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1"/>
          </p:nvPr>
        </p:nvSpPr>
        <p:spPr>
          <a:xfrm>
            <a:off x="7632700" y="6078538"/>
            <a:ext cx="1143000" cy="219075"/>
          </a:xfrm>
        </p:spPr>
        <p:txBody>
          <a:bodyPr/>
          <a:lstStyle>
            <a:lvl1pPr>
              <a:defRPr/>
            </a:lvl1pPr>
          </a:lstStyle>
          <a:p>
            <a:fld id="{3CFA61F9-F4F2-4A6F-8B0C-7303EEB6E5DB}" type="slidenum">
              <a:rPr lang="ja-JP" altLang="en-US"/>
              <a:pPr/>
              <a:t>‹#›</a:t>
            </a:fld>
            <a:endParaRPr lang="en-US" altLang="ja-JP"/>
          </a:p>
        </p:txBody>
      </p:sp>
      <p:sp>
        <p:nvSpPr>
          <p:cNvPr id="6" name="Date Placeholder 5"/>
          <p:cNvSpPr>
            <a:spLocks noGrp="1"/>
          </p:cNvSpPr>
          <p:nvPr>
            <p:ph type="dt" sz="half" idx="12"/>
          </p:nvPr>
        </p:nvSpPr>
        <p:spPr>
          <a:xfrm>
            <a:off x="263525" y="6076950"/>
            <a:ext cx="1465263" cy="206375"/>
          </a:xfrm>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775" y="142875"/>
            <a:ext cx="8458200" cy="8143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33375" y="1185863"/>
            <a:ext cx="4157663" cy="4692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1984375" y="6080125"/>
            <a:ext cx="5324475" cy="209550"/>
          </a:xfrm>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1"/>
          </p:nvPr>
        </p:nvSpPr>
        <p:spPr>
          <a:xfrm>
            <a:off x="7632700" y="6078538"/>
            <a:ext cx="1143000" cy="219075"/>
          </a:xfrm>
        </p:spPr>
        <p:txBody>
          <a:bodyPr/>
          <a:lstStyle>
            <a:lvl1pPr>
              <a:defRPr/>
            </a:lvl1pPr>
          </a:lstStyle>
          <a:p>
            <a:fld id="{FD846151-FAC6-492C-BEEC-BA707B76D85F}" type="slidenum">
              <a:rPr lang="ja-JP" altLang="en-US"/>
              <a:pPr/>
              <a:t>‹#›</a:t>
            </a:fld>
            <a:endParaRPr lang="en-US" altLang="ja-JP"/>
          </a:p>
        </p:txBody>
      </p:sp>
      <p:sp>
        <p:nvSpPr>
          <p:cNvPr id="7" name="Date Placeholder 6"/>
          <p:cNvSpPr>
            <a:spLocks noGrp="1"/>
          </p:cNvSpPr>
          <p:nvPr>
            <p:ph type="dt" sz="half" idx="12"/>
          </p:nvPr>
        </p:nvSpPr>
        <p:spPr>
          <a:xfrm>
            <a:off x="263525" y="6076950"/>
            <a:ext cx="1465263" cy="206375"/>
          </a:xfrm>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C057BCB4-EC02-4BD0-BE2D-F3ABC7AB5FB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1219CE28-7CF2-4DE0-8CDC-478C409268DB}"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6574910D-E614-424A-A52C-93CA0637F0B0}" type="slidenum">
              <a:rPr lang="ja-JP" altLang="en-US"/>
              <a:pPr/>
              <a:t>‹#›</a:t>
            </a:fld>
            <a:endParaRPr lang="en-US" altLang="ja-JP"/>
          </a:p>
        </p:txBody>
      </p:sp>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3C20430A-624C-4D2A-81BE-4E22DD5AE51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C74EDE2-9706-4F3F-ADD1-F05E7C8BF6E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AF6074B9-B628-4705-BE42-D45BD99C0E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52E6A98E-ADD6-42E3-94F5-D93ECE37CF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3C01E955-75DC-4912-97EF-130EDAA512C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55BAF6CC-2B95-4B2A-A6E7-018E03305D5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1FAEA605-6BAC-489C-AFA6-91896F4DCE2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B46CC9B9-19EB-4C6F-92BF-FCD056208D30}"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ABF15113-F24B-4AEB-83C7-6EC86C575FA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CE4B74CB-EF86-4CED-B621-3EB509C1E152}"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C790850D-000D-45F7-A225-1104A3C6FDBD}" type="slidenum">
              <a:rPr lang="ja-JP" altLang="en-US"/>
              <a:pPr/>
              <a:t>‹#›</a:t>
            </a:fld>
            <a:endParaRPr lang="en-US" altLang="ja-JP"/>
          </a:p>
        </p:txBody>
      </p:sp>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6" name="Footer Placeholder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0BB7E3-4FFC-4551-A024-B235AF450772}" type="slidenum">
              <a:rPr lang="zh-CN" altLang="en-US">
                <a:solidFill>
                  <a:srgbClr val="000000"/>
                </a:solidFill>
              </a:rPr>
              <a:pPr>
                <a:defRPr/>
              </a:pPr>
              <a:t>‹#›</a:t>
            </a:fld>
            <a:endParaRPr lang="en-US" altLang="zh-CN">
              <a:solidFill>
                <a:srgbClr val="000000"/>
              </a:solidFill>
            </a:endParaRPr>
          </a:p>
        </p:txBody>
      </p:sp>
    </p:spTree>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6" name="Footer Placeholder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0BB7E3-4FFC-4551-A024-B235AF450772}" type="slidenum">
              <a:rPr lang="zh-CN" altLang="en-US">
                <a:solidFill>
                  <a:srgbClr val="000000"/>
                </a:solidFill>
              </a:rPr>
              <a:pPr>
                <a:defRPr/>
              </a:pPr>
              <a:t>‹#›</a:t>
            </a:fld>
            <a:endParaRPr lang="en-US" altLang="zh-CN">
              <a:solidFill>
                <a:srgbClr val="000000"/>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4E6A5B6C-6BA3-44FE-8AD9-9D6EF0D698DE}" type="slidenum">
              <a:rPr lang="ja-JP" altLang="en-US"/>
              <a:pPr/>
              <a:t>‹#›</a:t>
            </a:fld>
            <a:endParaRPr lang="en-US" altLang="ja-JP"/>
          </a:p>
        </p:txBody>
      </p:sp>
    </p:spTree>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C68CF42-1CF7-40F3-B5D7-606B4D40873B}" type="slidenum">
              <a:rPr lang="zh-CN" altLang="en-US"/>
              <a:pPr>
                <a:defRPr/>
              </a:pPr>
              <a:t>‹#›</a:t>
            </a:fld>
            <a:endParaRPr lang="en-US" altLang="zh-CN"/>
          </a:p>
        </p:txBody>
      </p:sp>
    </p:spTree>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6AD9803-85BB-48D4-949C-8ED097364103}" type="slidenum">
              <a:rPr lang="zh-CN" altLang="en-US"/>
              <a:pPr>
                <a:defRPr/>
              </a:pPr>
              <a:t>‹#›</a:t>
            </a:fld>
            <a:endParaRPr lang="en-US" altLang="zh-CN"/>
          </a:p>
        </p:txBody>
      </p:sp>
    </p:spTree>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E4CFC95-2328-44CB-B336-068CB99B31BE}" type="slidenum">
              <a:rPr lang="zh-CN" altLang="en-US"/>
              <a:pPr>
                <a:defRPr/>
              </a:pPr>
              <a:t>‹#›</a:t>
            </a:fld>
            <a:endParaRPr lang="en-US" altLang="zh-CN"/>
          </a:p>
        </p:txBody>
      </p:sp>
    </p:spTree>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A78F796-7709-457D-A1DE-8A0AC7DFDABE}" type="slidenum">
              <a:rPr lang="zh-CN" altLang="en-US"/>
              <a:pPr>
                <a:defRPr/>
              </a:pPr>
              <a:t>‹#›</a:t>
            </a:fld>
            <a:endParaRPr lang="en-US" altLang="zh-CN"/>
          </a:p>
        </p:txBody>
      </p:sp>
    </p:spTree>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58CFE43-9DE1-42F6-BAA6-FAC603AED4B4}" type="slidenum">
              <a:rPr lang="zh-CN" altLang="en-US"/>
              <a:pPr>
                <a:defRPr/>
              </a:pPr>
              <a:t>‹#›</a:t>
            </a:fld>
            <a:endParaRPr lang="en-US" altLang="zh-CN"/>
          </a:p>
        </p:txBody>
      </p:sp>
    </p:spTree>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9944D94E-E5CC-4813-BB2A-337835ABF0E4}" type="slidenum">
              <a:rPr lang="zh-CN" altLang="en-US"/>
              <a:pPr>
                <a:defRPr/>
              </a:pPr>
              <a:t>‹#›</a:t>
            </a:fld>
            <a:endParaRPr lang="en-US" altLang="zh-CN"/>
          </a:p>
        </p:txBody>
      </p:sp>
    </p:spTree>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23EB459-7D3A-42F0-A1FE-A820E6B15219}" type="slidenum">
              <a:rPr lang="zh-CN" altLang="en-US"/>
              <a:pPr>
                <a:defRPr/>
              </a:pPr>
              <a:t>‹#›</a:t>
            </a:fld>
            <a:endParaRPr lang="en-US" altLang="zh-CN"/>
          </a:p>
        </p:txBody>
      </p:sp>
    </p:spTree>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824096A-B2E8-4259-84A9-5F9E2435FEB4}" type="slidenum">
              <a:rPr lang="zh-CN" altLang="en-US"/>
              <a:pPr>
                <a:defRPr/>
              </a:pPr>
              <a:t>‹#›</a:t>
            </a:fld>
            <a:endParaRPr lang="en-US" altLang="zh-CN"/>
          </a:p>
        </p:txBody>
      </p:sp>
    </p:spTree>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C342DC9-071B-4403-A75B-28D12F50CC9F}" type="slidenum">
              <a:rPr lang="zh-CN" altLang="en-US"/>
              <a:pPr>
                <a:defRPr/>
              </a:pPr>
              <a:t>‹#›</a:t>
            </a:fld>
            <a:endParaRPr lang="en-US" altLang="zh-CN"/>
          </a:p>
        </p:txBody>
      </p:sp>
    </p:spTree>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24CB97A-5517-4550-BC17-9BF449379FBE}" type="slidenum">
              <a:rPr lang="zh-CN" altLang="en-US"/>
              <a:pPr>
                <a:defRPr/>
              </a:pPr>
              <a:t>‹#›</a:t>
            </a:fld>
            <a:endParaRPr lang="en-US" altLang="zh-CN"/>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8006DC35-2D51-4285-8AE2-89839D855A7A}" type="slidenum">
              <a:rPr lang="ja-JP" altLang="en-US"/>
              <a:pPr/>
              <a:t>‹#›</a:t>
            </a:fld>
            <a:endParaRPr lang="en-US" altLang="ja-JP"/>
          </a:p>
        </p:txBody>
      </p:sp>
    </p:spTree>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3DA13EA-5332-4D87-8375-E54B94563F25}" type="slidenum">
              <a:rPr lang="zh-CN" altLang="en-US"/>
              <a:pPr>
                <a:defRPr/>
              </a:pPr>
              <a:t>‹#›</a:t>
            </a:fld>
            <a:endParaRPr lang="en-US" altLang="zh-CN"/>
          </a:p>
        </p:txBody>
      </p:sp>
    </p:spTree>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F2395F86-A33A-4E48-A3ED-2122798FF3F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C51B204-B85E-4422-8302-AE718623B99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D854FBD9-A324-430D-9C90-9718C0C007C4}"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7"/>
          <p:cNvSpPr>
            <a:spLocks noGrp="1" noChangeArrowheads="1"/>
          </p:cNvSpPr>
          <p:nvPr>
            <p:ph type="sldNum" sz="quarter" idx="12"/>
          </p:nvPr>
        </p:nvSpPr>
        <p:spPr>
          <a:ln/>
        </p:spPr>
        <p:txBody>
          <a:bodyPr/>
          <a:lstStyle>
            <a:lvl1pPr>
              <a:defRPr/>
            </a:lvl1pPr>
          </a:lstStyle>
          <a:p>
            <a:pPr>
              <a:defRPr/>
            </a:pPr>
            <a:fld id="{5493871A-4791-4811-8131-F4F525E0AB0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6" name="Footer Placeholder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a:solidFill>
                <a:srgbClr val="000000"/>
              </a:solidFill>
              <a:latin typeface="Arial" pitchFamily="34"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470BB7E3-4FFC-4551-A024-B235AF450772}" type="slidenum">
              <a:rPr lang="zh-CN" altLang="en-US">
                <a:solidFill>
                  <a:srgbClr val="000000"/>
                </a:solidFill>
              </a:rPr>
              <a:pPr>
                <a:defRPr/>
              </a:pPr>
              <a:t>‹#›</a:t>
            </a:fld>
            <a:endParaRPr lang="en-US" altLang="zh-CN">
              <a:solidFill>
                <a:srgbClr val="000000"/>
              </a:solidFill>
            </a:endParaRPr>
          </a:p>
        </p:txBody>
      </p:sp>
    </p:spTree>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latin typeface="Arial" pitchFamily="34" charset="0"/>
            </a:endParaRPr>
          </a:p>
        </p:txBody>
      </p:sp>
      <p:sp>
        <p:nvSpPr>
          <p:cNvPr id="281603" name="Rectangle 3"/>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t>Click to edit Master title style</a:t>
            </a:r>
          </a:p>
        </p:txBody>
      </p:sp>
      <p:sp>
        <p:nvSpPr>
          <p:cNvPr id="281604"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t>Click to edit Master subtitle style</a:t>
            </a:r>
          </a:p>
        </p:txBody>
      </p:sp>
      <p:sp>
        <p:nvSpPr>
          <p:cNvPr id="6" name="Rectangle 5"/>
          <p:cNvSpPr>
            <a:spLocks noGrp="1" noChangeArrowheads="1"/>
          </p:cNvSpPr>
          <p:nvPr>
            <p:ph type="dt" sz="half" idx="10"/>
          </p:nvPr>
        </p:nvSpPr>
        <p:spPr>
          <a:xfrm>
            <a:off x="355600" y="6038850"/>
            <a:ext cx="2133600" cy="206375"/>
          </a:xfrm>
        </p:spPr>
        <p:txBody>
          <a:bodyPr/>
          <a:lstStyle>
            <a:lvl1pPr>
              <a:defRPr sz="800" b="0" i="1"/>
            </a:lvl1pPr>
          </a:lstStyle>
          <a:p>
            <a:pPr>
              <a:defRPr/>
            </a:pPr>
            <a:fld id="{D19D2485-8F74-40E8-A480-D81F7CE51A4C}" type="datetime4">
              <a:rPr lang="en-US"/>
              <a:pPr>
                <a:defRPr/>
              </a:pPr>
              <a:t>January 22, 2013</a:t>
            </a:fld>
            <a:endParaRPr lang="en-US"/>
          </a:p>
        </p:txBody>
      </p:sp>
      <p:sp>
        <p:nvSpPr>
          <p:cNvPr id="7" name="Rectangle 6"/>
          <p:cNvSpPr>
            <a:spLocks noGrp="1" noChangeArrowheads="1"/>
          </p:cNvSpPr>
          <p:nvPr>
            <p:ph type="ftr" sz="quarter" idx="11"/>
          </p:nvPr>
        </p:nvSpPr>
        <p:spPr/>
        <p:txBody>
          <a:bodyPr/>
          <a:lstStyle>
            <a:lvl1pPr>
              <a:defRPr i="1"/>
            </a:lvl1pPr>
          </a:lstStyle>
          <a:p>
            <a:pPr>
              <a:defRPr/>
            </a:pPr>
            <a:endParaRPr lang="en-US"/>
          </a:p>
        </p:txBody>
      </p:sp>
      <p:sp>
        <p:nvSpPr>
          <p:cNvPr id="8" name="Rectangle 7"/>
          <p:cNvSpPr>
            <a:spLocks noGrp="1" noChangeArrowheads="1"/>
          </p:cNvSpPr>
          <p:nvPr>
            <p:ph type="sldNum" sz="quarter" idx="12"/>
          </p:nvPr>
        </p:nvSpPr>
        <p:spPr/>
        <p:txBody>
          <a:bodyPr/>
          <a:lstStyle>
            <a:lvl1pPr>
              <a:defRPr i="1"/>
            </a:lvl1pPr>
          </a:lstStyle>
          <a:p>
            <a:pPr>
              <a:defRPr/>
            </a:pPr>
            <a:fld id="{EB02AF3B-5789-4C78-9273-0EFF137E893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422F79E5-8B1C-41C2-81D0-B7A4503493E3}"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1D51B465-30A7-4A90-B22F-D766FAC36532}" type="slidenum">
              <a:rPr lang="en-US"/>
              <a:pPr>
                <a:defRPr/>
              </a:pPr>
              <a:t>‹#›</a:t>
            </a:fld>
            <a:endParaRPr lang="en-US"/>
          </a:p>
        </p:txBody>
      </p:sp>
    </p:spTree>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defRPr i="1"/>
            </a:lvl1pPr>
          </a:lstStyle>
          <a:p>
            <a:pPr>
              <a:defRPr/>
            </a:pPr>
            <a:fld id="{D6A4FAEB-DC7B-4355-BBBE-92871343CAE7}"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EBEE3CCB-8933-4D8B-974D-A44A7086AE1F}" type="slidenum">
              <a:rPr lang="en-US"/>
              <a:pPr>
                <a:defRPr/>
              </a:pPr>
              <a:t>‹#›</a:t>
            </a:fld>
            <a:endParaRPr lang="en-US"/>
          </a:p>
        </p:txBody>
      </p:sp>
    </p:spTree>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i="1"/>
            </a:lvl1pPr>
          </a:lstStyle>
          <a:p>
            <a:pPr>
              <a:defRPr/>
            </a:pPr>
            <a:fld id="{25685F9C-DAA5-464E-8B4D-4B5F1FAB51FD}"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72972073-8182-442F-A8E2-EF3B707D29C5}" type="slidenum">
              <a:rPr lang="en-US"/>
              <a:pPr>
                <a:defRPr/>
              </a:pPr>
              <a:t>‹#›</a:t>
            </a:fld>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ja-JP" altLang="en-US"/>
              <a:t>2010-May-20</a:t>
            </a:r>
            <a:endParaRPr lang="en-US" altLang="ja-JP"/>
          </a:p>
        </p:txBody>
      </p:sp>
      <p:sp>
        <p:nvSpPr>
          <p:cNvPr id="8" name="Footer Placeholder 7"/>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9" name="Slide Number Placeholder 8"/>
          <p:cNvSpPr>
            <a:spLocks noGrp="1"/>
          </p:cNvSpPr>
          <p:nvPr>
            <p:ph type="sldNum" sz="quarter" idx="12"/>
          </p:nvPr>
        </p:nvSpPr>
        <p:spPr/>
        <p:txBody>
          <a:bodyPr/>
          <a:lstStyle>
            <a:lvl1pPr>
              <a:defRPr/>
            </a:lvl1pPr>
          </a:lstStyle>
          <a:p>
            <a:fld id="{6E3EE4FD-1FDF-411D-9878-837D2630AFC0}" type="slidenum">
              <a:rPr lang="ja-JP" altLang="en-US"/>
              <a:pPr/>
              <a:t>‹#›</a:t>
            </a:fld>
            <a:endParaRPr lang="en-US" altLang="ja-JP"/>
          </a:p>
        </p:txBody>
      </p:sp>
    </p:spTree>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defRPr i="1"/>
            </a:lvl1pPr>
          </a:lstStyle>
          <a:p>
            <a:pPr>
              <a:defRPr/>
            </a:pPr>
            <a:fld id="{FC111C53-46E6-45ED-997B-B91C2E163938}" type="datetime4">
              <a:rPr lang="en-US"/>
              <a:pPr>
                <a:defRPr/>
              </a:pPr>
              <a:t>January 22, 2013</a:t>
            </a:fld>
            <a:endParaRPr lang="en-US"/>
          </a:p>
        </p:txBody>
      </p:sp>
      <p:sp>
        <p:nvSpPr>
          <p:cNvPr id="8" name="Rectangle 6"/>
          <p:cNvSpPr>
            <a:spLocks noGrp="1" noChangeArrowheads="1"/>
          </p:cNvSpPr>
          <p:nvPr>
            <p:ph type="ftr" sz="quarter" idx="11"/>
          </p:nvPr>
        </p:nvSpPr>
        <p:spPr/>
        <p:txBody>
          <a:bodyPr/>
          <a:lstStyle>
            <a:lvl1pPr>
              <a:defRPr i="1"/>
            </a:lvl1pPr>
          </a:lstStyle>
          <a:p>
            <a:pPr>
              <a:defRPr/>
            </a:pPr>
            <a:endParaRPr lang="en-US"/>
          </a:p>
        </p:txBody>
      </p:sp>
      <p:sp>
        <p:nvSpPr>
          <p:cNvPr id="9" name="Rectangle 7"/>
          <p:cNvSpPr>
            <a:spLocks noGrp="1" noChangeArrowheads="1"/>
          </p:cNvSpPr>
          <p:nvPr>
            <p:ph type="sldNum" sz="quarter" idx="12"/>
          </p:nvPr>
        </p:nvSpPr>
        <p:spPr/>
        <p:txBody>
          <a:bodyPr/>
          <a:lstStyle>
            <a:lvl1pPr>
              <a:defRPr i="1"/>
            </a:lvl1pPr>
          </a:lstStyle>
          <a:p>
            <a:pPr>
              <a:defRPr/>
            </a:pPr>
            <a:fld id="{2AB27F82-95E9-4BC6-8FA1-2E9F6DEF68AE}" type="slidenum">
              <a:rPr lang="en-US"/>
              <a:pPr>
                <a:defRPr/>
              </a:pPr>
              <a:t>‹#›</a:t>
            </a:fld>
            <a:endParaRPr lang="en-US"/>
          </a:p>
        </p:txBody>
      </p:sp>
    </p:spTree>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defRPr i="1"/>
            </a:lvl1pPr>
          </a:lstStyle>
          <a:p>
            <a:pPr>
              <a:defRPr/>
            </a:pPr>
            <a:fld id="{6C7DD464-3C37-4B59-B9BC-17F4844341AB}" type="datetime4">
              <a:rPr lang="en-US"/>
              <a:pPr>
                <a:defRPr/>
              </a:pPr>
              <a:t>January 22, 2013</a:t>
            </a:fld>
            <a:endParaRPr lang="en-US"/>
          </a:p>
        </p:txBody>
      </p:sp>
      <p:sp>
        <p:nvSpPr>
          <p:cNvPr id="4" name="Rectangle 6"/>
          <p:cNvSpPr>
            <a:spLocks noGrp="1" noChangeArrowheads="1"/>
          </p:cNvSpPr>
          <p:nvPr>
            <p:ph type="ftr" sz="quarter" idx="11"/>
          </p:nvPr>
        </p:nvSpPr>
        <p:spPr/>
        <p:txBody>
          <a:bodyPr/>
          <a:lstStyle>
            <a:lvl1pPr>
              <a:defRPr i="1"/>
            </a:lvl1pPr>
          </a:lstStyle>
          <a:p>
            <a:pPr>
              <a:defRPr/>
            </a:pPr>
            <a:endParaRPr lang="en-US"/>
          </a:p>
        </p:txBody>
      </p:sp>
      <p:sp>
        <p:nvSpPr>
          <p:cNvPr id="5" name="Rectangle 7"/>
          <p:cNvSpPr>
            <a:spLocks noGrp="1" noChangeArrowheads="1"/>
          </p:cNvSpPr>
          <p:nvPr>
            <p:ph type="sldNum" sz="quarter" idx="12"/>
          </p:nvPr>
        </p:nvSpPr>
        <p:spPr/>
        <p:txBody>
          <a:bodyPr/>
          <a:lstStyle>
            <a:lvl1pPr>
              <a:defRPr i="1"/>
            </a:lvl1pPr>
          </a:lstStyle>
          <a:p>
            <a:pPr>
              <a:defRPr/>
            </a:pPr>
            <a:fld id="{10C8F5F1-475A-4ECD-A896-DC83BA85FC8B}" type="slidenum">
              <a:rPr lang="en-US"/>
              <a:pPr>
                <a:defRPr/>
              </a:pPr>
              <a:t>‹#›</a:t>
            </a:fld>
            <a:endParaRPr lang="en-US"/>
          </a:p>
        </p:txBody>
      </p:sp>
    </p:spTree>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i="1"/>
            </a:lvl1pPr>
          </a:lstStyle>
          <a:p>
            <a:pPr>
              <a:defRPr/>
            </a:pPr>
            <a:fld id="{B89E5505-F721-46F9-B20F-6AC1F12B185F}" type="datetime4">
              <a:rPr lang="en-US"/>
              <a:pPr>
                <a:defRPr/>
              </a:pPr>
              <a:t>January 22, 2013</a:t>
            </a:fld>
            <a:endParaRPr lang="en-US"/>
          </a:p>
        </p:txBody>
      </p:sp>
      <p:sp>
        <p:nvSpPr>
          <p:cNvPr id="3" name="Rectangle 6"/>
          <p:cNvSpPr>
            <a:spLocks noGrp="1" noChangeArrowheads="1"/>
          </p:cNvSpPr>
          <p:nvPr>
            <p:ph type="ftr" sz="quarter" idx="11"/>
          </p:nvPr>
        </p:nvSpPr>
        <p:spPr/>
        <p:txBody>
          <a:bodyPr/>
          <a:lstStyle>
            <a:lvl1pPr>
              <a:defRPr i="1"/>
            </a:lvl1pPr>
          </a:lstStyle>
          <a:p>
            <a:pPr>
              <a:defRPr/>
            </a:pPr>
            <a:endParaRPr lang="en-US"/>
          </a:p>
        </p:txBody>
      </p:sp>
      <p:sp>
        <p:nvSpPr>
          <p:cNvPr id="4" name="Rectangle 7"/>
          <p:cNvSpPr>
            <a:spLocks noGrp="1" noChangeArrowheads="1"/>
          </p:cNvSpPr>
          <p:nvPr>
            <p:ph type="sldNum" sz="quarter" idx="12"/>
          </p:nvPr>
        </p:nvSpPr>
        <p:spPr/>
        <p:txBody>
          <a:bodyPr/>
          <a:lstStyle>
            <a:lvl1pPr>
              <a:defRPr i="1"/>
            </a:lvl1pPr>
          </a:lstStyle>
          <a:p>
            <a:pPr>
              <a:defRPr/>
            </a:pPr>
            <a:fld id="{1FE968BE-A52A-43EB-ADFC-3B7B5F61E749}" type="slidenum">
              <a:rPr lang="en-US"/>
              <a:pPr>
                <a:defRPr/>
              </a:pPr>
              <a:t>‹#›</a:t>
            </a:fld>
            <a:endParaRPr lang="en-US"/>
          </a:p>
        </p:txBody>
      </p:sp>
    </p:spTree>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i="1"/>
            </a:lvl1pPr>
          </a:lstStyle>
          <a:p>
            <a:pPr>
              <a:defRPr/>
            </a:pPr>
            <a:fld id="{1C1FA740-344F-4E1F-9FDE-F71EEC8DB24B}"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54C7EE8D-2D4B-4652-A3C2-F07BECB69DDE}" type="slidenum">
              <a:rPr lang="en-US"/>
              <a:pPr>
                <a:defRPr/>
              </a:pPr>
              <a:t>‹#›</a:t>
            </a:fld>
            <a:endParaRPr lang="en-US"/>
          </a:p>
        </p:txBody>
      </p:sp>
    </p:spTree>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i="1"/>
            </a:lvl1pPr>
          </a:lstStyle>
          <a:p>
            <a:pPr>
              <a:defRPr/>
            </a:pPr>
            <a:fld id="{1C7EEF3B-9341-419D-97C9-A3B1AE1DBF16}" type="datetime4">
              <a:rPr lang="en-US"/>
              <a:pPr>
                <a:defRPr/>
              </a:pPr>
              <a:t>January 22, 2013</a:t>
            </a:fld>
            <a:endParaRPr lang="en-US"/>
          </a:p>
        </p:txBody>
      </p:sp>
      <p:sp>
        <p:nvSpPr>
          <p:cNvPr id="6" name="Rectangle 6"/>
          <p:cNvSpPr>
            <a:spLocks noGrp="1" noChangeArrowheads="1"/>
          </p:cNvSpPr>
          <p:nvPr>
            <p:ph type="ftr" sz="quarter" idx="11"/>
          </p:nvPr>
        </p:nvSpPr>
        <p:spPr/>
        <p:txBody>
          <a:bodyPr/>
          <a:lstStyle>
            <a:lvl1pPr>
              <a:defRPr i="1"/>
            </a:lvl1pPr>
          </a:lstStyle>
          <a:p>
            <a:pPr>
              <a:defRPr/>
            </a:pPr>
            <a:endParaRPr lang="en-US"/>
          </a:p>
        </p:txBody>
      </p:sp>
      <p:sp>
        <p:nvSpPr>
          <p:cNvPr id="7" name="Rectangle 7"/>
          <p:cNvSpPr>
            <a:spLocks noGrp="1" noChangeArrowheads="1"/>
          </p:cNvSpPr>
          <p:nvPr>
            <p:ph type="sldNum" sz="quarter" idx="12"/>
          </p:nvPr>
        </p:nvSpPr>
        <p:spPr/>
        <p:txBody>
          <a:bodyPr/>
          <a:lstStyle>
            <a:lvl1pPr>
              <a:defRPr i="1"/>
            </a:lvl1pPr>
          </a:lstStyle>
          <a:p>
            <a:pPr>
              <a:defRPr/>
            </a:pPr>
            <a:fld id="{F63C1A6C-42AE-445F-B89E-E42EC7C34E92}" type="slidenum">
              <a:rPr lang="en-US"/>
              <a:pPr>
                <a:defRPr/>
              </a:pPr>
              <a:t>‹#›</a:t>
            </a:fld>
            <a:endParaRPr lang="en-US"/>
          </a:p>
        </p:txBody>
      </p:sp>
    </p:spTree>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491241D4-04B5-4CB8-92BC-7990AEE3B52B}"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8713B300-630D-4D71-82E0-02FD2654625F}" type="slidenum">
              <a:rPr lang="en-US"/>
              <a:pPr>
                <a:defRPr/>
              </a:pPr>
              <a:t>‹#›</a:t>
            </a:fld>
            <a:endParaRPr lang="en-US"/>
          </a:p>
        </p:txBody>
      </p:sp>
    </p:spTree>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i="1"/>
            </a:lvl1pPr>
          </a:lstStyle>
          <a:p>
            <a:pPr>
              <a:defRPr/>
            </a:pPr>
            <a:fld id="{100FCF0E-A1DE-4C7E-B1BE-263F2380FD1A}" type="datetime4">
              <a:rPr lang="en-US"/>
              <a:pPr>
                <a:defRPr/>
              </a:pPr>
              <a:t>January 22, 2013</a:t>
            </a:fld>
            <a:endParaRPr lang="en-US"/>
          </a:p>
        </p:txBody>
      </p:sp>
      <p:sp>
        <p:nvSpPr>
          <p:cNvPr id="5" name="Rectangle 6"/>
          <p:cNvSpPr>
            <a:spLocks noGrp="1" noChangeArrowheads="1"/>
          </p:cNvSpPr>
          <p:nvPr>
            <p:ph type="ftr" sz="quarter" idx="11"/>
          </p:nvPr>
        </p:nvSpPr>
        <p:spPr/>
        <p:txBody>
          <a:bodyPr/>
          <a:lstStyle>
            <a:lvl1pPr>
              <a:defRPr i="1"/>
            </a:lvl1pPr>
          </a:lstStyle>
          <a:p>
            <a:pPr>
              <a:defRPr/>
            </a:pPr>
            <a:endParaRPr lang="en-US"/>
          </a:p>
        </p:txBody>
      </p:sp>
      <p:sp>
        <p:nvSpPr>
          <p:cNvPr id="6" name="Rectangle 7"/>
          <p:cNvSpPr>
            <a:spLocks noGrp="1" noChangeArrowheads="1"/>
          </p:cNvSpPr>
          <p:nvPr>
            <p:ph type="sldNum" sz="quarter" idx="12"/>
          </p:nvPr>
        </p:nvSpPr>
        <p:spPr/>
        <p:txBody>
          <a:bodyPr/>
          <a:lstStyle>
            <a:lvl1pPr>
              <a:defRPr i="1"/>
            </a:lvl1pPr>
          </a:lstStyle>
          <a:p>
            <a:pPr>
              <a:defRPr/>
            </a:pPr>
            <a:fld id="{03C03555-1D5A-4897-90AC-E40832AF7399}" type="slidenum">
              <a:rPr lang="en-US"/>
              <a:pPr>
                <a:defRPr/>
              </a:pPr>
              <a:t>‹#›</a:t>
            </a:fld>
            <a:endParaRPr lang="en-US"/>
          </a:p>
        </p:txBody>
      </p:sp>
    </p:spTree>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27A5599-D69C-41A5-BEAD-2CFFA8968951}"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3CCB3F3-0FA5-4720-AE71-1FA945194468}"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F51949D-942D-4C8B-9734-2FC7C74151C3}"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73124A0-93E6-496F-9BE2-8856CDF58560}"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09ABB9B3-A1A5-4ACE-BC93-1B438EF83F74}"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5A04A204-A2A2-44AA-9199-8A166BC3214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ja-JP" altLang="en-US"/>
              <a:t>2010-May-20</a:t>
            </a:r>
            <a:endParaRPr lang="en-US" altLang="ja-JP"/>
          </a:p>
        </p:txBody>
      </p:sp>
      <p:sp>
        <p:nvSpPr>
          <p:cNvPr id="4" name="Footer Placeholder 3"/>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2"/>
          </p:nvPr>
        </p:nvSpPr>
        <p:spPr/>
        <p:txBody>
          <a:bodyPr/>
          <a:lstStyle>
            <a:lvl1pPr>
              <a:defRPr/>
            </a:lvl1pPr>
          </a:lstStyle>
          <a:p>
            <a:fld id="{D7B130C9-9AF5-4B4B-93C1-BE2A2D3E9948}" type="slidenum">
              <a:rPr lang="ja-JP" altLang="en-US"/>
              <a:pPr/>
              <a:t>‹#›</a:t>
            </a:fld>
            <a:endParaRPr lang="en-US" altLang="ja-JP"/>
          </a:p>
        </p:txBody>
      </p:sp>
    </p:spTree>
  </p:cSld>
  <p:clrMapOvr>
    <a:masterClrMapping/>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74C65FA6-0669-4D75-9246-B89E2371FDC4}"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935AFDCF-0EB8-4BF8-BD9C-D28ED15F9A6B}"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5516A025-409C-41A1-ABEC-C6B95798422A}" type="datetime1">
              <a:rPr lang="en-US">
                <a:solidFill>
                  <a:srgbClr val="FFFFFF"/>
                </a:solidFill>
              </a:rPr>
              <a:pPr>
                <a:defRPr/>
              </a:pPr>
              <a:t>1/22/2013</a:t>
            </a:fld>
            <a:endParaRPr 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0B9E0148-C647-4F17-9AF5-C736D2A6AF2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E7760112-F951-444A-960E-61E7128B2701}" type="datetime1">
              <a:rPr lang="en-US">
                <a:solidFill>
                  <a:srgbClr val="FFFFFF"/>
                </a:solidFill>
              </a:rPr>
              <a:pPr>
                <a:defRPr/>
              </a:pPr>
              <a:t>1/22/2013</a:t>
            </a:fld>
            <a:endParaRPr 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39F2AC36-D136-4D31-A045-513C2356503D}"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E6E09AEB-7D80-4F9F-B76D-98FD3731567E}" type="datetime1">
              <a:rPr lang="en-US">
                <a:solidFill>
                  <a:srgbClr val="FFFFFF"/>
                </a:solidFill>
              </a:rPr>
              <a:pPr>
                <a:defRPr/>
              </a:pPr>
              <a:t>1/22/2013</a:t>
            </a:fld>
            <a:endParaRPr 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108535AC-E331-4CE0-825D-47023BCF021C}"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EE57BC9-C2EA-4535-9811-EAFCFC52DE36}"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E7B993E8-48DA-4D15-B304-4BBE980FD7D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D426987-307D-43E4-854E-B08CBB567E3B}"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193546A9-AAE9-49F2-8A4F-C8F7759E03F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F49AFEBA-8188-42AF-A9F5-C977D8E8CA58}"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ED05DA41-062D-4AAC-9C61-16CFE18B9814}"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49EB140-C8ED-44D7-99AA-B376E713516C}"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61A4A2F2-2C30-473D-8C21-3D4FF9F388F6}"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1"/>
          </p:nvPr>
        </p:nvSpPr>
        <p:spPr/>
        <p:txBody>
          <a:bodyPr/>
          <a:lstStyle>
            <a:lvl1pPr>
              <a:defRPr/>
            </a:lvl1pPr>
          </a:lstStyle>
          <a:p>
            <a:fld id="{92E175A1-DE01-4D52-8F4E-B248BF2994CB}" type="slidenum">
              <a:rPr lang="ja-JP" altLang="en-US"/>
              <a:pPr/>
              <a:t>‹#›</a:t>
            </a:fld>
            <a:endParaRPr lang="en-US" altLang="ja-JP"/>
          </a:p>
        </p:txBody>
      </p:sp>
      <p:sp>
        <p:nvSpPr>
          <p:cNvPr id="6" name="Date Placeholder 5"/>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ja-JP" altLang="en-US"/>
              <a:t>2010-May-20</a:t>
            </a:r>
            <a:endParaRPr lang="en-US" altLang="ja-JP"/>
          </a:p>
        </p:txBody>
      </p:sp>
      <p:sp>
        <p:nvSpPr>
          <p:cNvPr id="3" name="Footer Placeholder 2"/>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4" name="Slide Number Placeholder 3"/>
          <p:cNvSpPr>
            <a:spLocks noGrp="1"/>
          </p:cNvSpPr>
          <p:nvPr>
            <p:ph type="sldNum" sz="quarter" idx="12"/>
          </p:nvPr>
        </p:nvSpPr>
        <p:spPr/>
        <p:txBody>
          <a:bodyPr/>
          <a:lstStyle>
            <a:lvl1pPr>
              <a:defRPr/>
            </a:lvl1pPr>
          </a:lstStyle>
          <a:p>
            <a:fld id="{4536029C-0A9D-468A-BBDF-D6B698A6BC26}" type="slidenum">
              <a:rPr lang="ja-JP" altLang="en-US"/>
              <a:pPr/>
              <a:t>‹#›</a:t>
            </a:fld>
            <a:endParaRPr lang="en-US" altLang="ja-JP"/>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6F1AF4F8-A360-4FB9-B53C-298B29D9D158}" type="slidenum">
              <a:rPr lang="ja-JP" altLang="en-US"/>
              <a:pPr/>
              <a:t>‹#›</a:t>
            </a:fld>
            <a:endParaRPr lang="en-US" altLang="ja-JP"/>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ja-JP" altLang="en-US"/>
              <a:t>2010-May-20</a:t>
            </a:r>
            <a:endParaRPr lang="en-US" altLang="ja-JP"/>
          </a:p>
        </p:txBody>
      </p:sp>
      <p:sp>
        <p:nvSpPr>
          <p:cNvPr id="6" name="Footer Placeholder 5"/>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7" name="Slide Number Placeholder 6"/>
          <p:cNvSpPr>
            <a:spLocks noGrp="1"/>
          </p:cNvSpPr>
          <p:nvPr>
            <p:ph type="sldNum" sz="quarter" idx="12"/>
          </p:nvPr>
        </p:nvSpPr>
        <p:spPr/>
        <p:txBody>
          <a:bodyPr/>
          <a:lstStyle>
            <a:lvl1pPr>
              <a:defRPr/>
            </a:lvl1pPr>
          </a:lstStyle>
          <a:p>
            <a:fld id="{A31E12DE-68C2-4985-8202-B16DC9670396}" type="slidenum">
              <a:rPr lang="ja-JP" altLang="en-US"/>
              <a:pPr/>
              <a:t>‹#›</a:t>
            </a:fld>
            <a:endParaRPr lang="en-US" altLang="ja-JP"/>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0A2D3571-0F0D-41A2-8D91-F363CC17818B}" type="slidenum">
              <a:rPr lang="ja-JP" altLang="en-US"/>
              <a:pPr/>
              <a:t>‹#›</a:t>
            </a:fld>
            <a:endParaRPr lang="en-US" altLang="ja-JP"/>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943100"/>
            <a:ext cx="2114550" cy="331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943100"/>
            <a:ext cx="6191250" cy="3314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ja-JP" altLang="en-US"/>
              <a:t>2010-May-20</a:t>
            </a:r>
            <a:endParaRPr lang="en-US" altLang="ja-JP"/>
          </a:p>
        </p:txBody>
      </p:sp>
      <p:sp>
        <p:nvSpPr>
          <p:cNvPr id="5" name="Footer Placeholder 4"/>
          <p:cNvSpPr>
            <a:spLocks noGrp="1"/>
          </p:cNvSpPr>
          <p:nvPr>
            <p:ph type="ftr" sz="quarter" idx="11"/>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2"/>
          </p:nvPr>
        </p:nvSpPr>
        <p:spPr/>
        <p:txBody>
          <a:bodyPr/>
          <a:lstStyle>
            <a:lvl1pPr>
              <a:defRPr/>
            </a:lvl1pPr>
          </a:lstStyle>
          <a:p>
            <a:fld id="{1A2DA0C4-1C11-4C9D-ADF9-284CCA37FF91}" type="slidenum">
              <a:rPr lang="ja-JP" altLang="en-US"/>
              <a:pPr/>
              <a:t>‹#›</a:t>
            </a:fld>
            <a:endParaRPr lang="en-US" altLang="ja-JP"/>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F7FB107-CFA9-4859-8DA6-A350250DD8EB}" type="slidenum">
              <a:rPr lang="zh-CN" altLang="en-US"/>
              <a:pPr>
                <a:defRPr/>
              </a:pPr>
              <a:t>‹#›</a:t>
            </a:fld>
            <a:endParaRPr lang="en-US" altLang="zh-CN"/>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A1D44A5-2C04-4D67-9372-A3A269DBFA2C}" type="slidenum">
              <a:rPr lang="zh-CN" altLang="en-US"/>
              <a:pPr>
                <a:defRPr/>
              </a:pPr>
              <a:t>‹#›</a:t>
            </a:fld>
            <a:endParaRPr lang="en-US" altLang="zh-CN"/>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6BE4D95-89EF-4377-86CF-2ADCAA5D4235}" type="slidenum">
              <a:rPr lang="zh-CN" altLang="en-US"/>
              <a:pPr>
                <a:defRPr/>
              </a:pPr>
              <a:t>‹#›</a:t>
            </a:fld>
            <a:endParaRPr lang="en-US" altLang="zh-CN"/>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53C4344-4291-4214-AD04-C7C05CB9C26C}" type="slidenum">
              <a:rPr lang="zh-CN" altLang="en-US"/>
              <a:pPr>
                <a:defRPr/>
              </a:pPr>
              <a:t>‹#›</a:t>
            </a:fld>
            <a:endParaRPr lang="en-US" altLang="zh-CN"/>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5CA92595-E8A4-48A8-B07A-F7D559975689}" type="slidenum">
              <a:rPr lang="zh-CN" altLang="en-US"/>
              <a:pPr>
                <a:defRPr/>
              </a:pPr>
              <a:t>‹#›</a:t>
            </a:fld>
            <a:endParaRPr lang="en-US" alt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5" name="Slide Number Placeholder 4"/>
          <p:cNvSpPr>
            <a:spLocks noGrp="1"/>
          </p:cNvSpPr>
          <p:nvPr>
            <p:ph type="sldNum" sz="quarter" idx="11"/>
          </p:nvPr>
        </p:nvSpPr>
        <p:spPr/>
        <p:txBody>
          <a:bodyPr/>
          <a:lstStyle>
            <a:lvl1pPr>
              <a:defRPr/>
            </a:lvl1pPr>
          </a:lstStyle>
          <a:p>
            <a:fld id="{BDCF9EA7-D335-41B4-8398-BF93DCC268DE}" type="slidenum">
              <a:rPr lang="ja-JP" altLang="en-US"/>
              <a:pPr/>
              <a:t>‹#›</a:t>
            </a:fld>
            <a:endParaRPr lang="en-US" altLang="ja-JP"/>
          </a:p>
        </p:txBody>
      </p:sp>
      <p:sp>
        <p:nvSpPr>
          <p:cNvPr id="6" name="Date Placeholder 5"/>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2FB7A48-2A5A-40FC-B205-D6BD853BFDE3}" type="slidenum">
              <a:rPr lang="zh-CN" altLang="en-US"/>
              <a:pPr>
                <a:defRPr/>
              </a:pPr>
              <a:t>‹#›</a:t>
            </a:fld>
            <a:endParaRPr lang="en-US" altLang="zh-CN"/>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1B2E3AA-62F5-4239-9665-DDEE702771D5}" type="slidenum">
              <a:rPr lang="zh-CN" altLang="en-US"/>
              <a:pPr>
                <a:defRPr/>
              </a:pPr>
              <a:t>‹#›</a:t>
            </a:fld>
            <a:endParaRPr lang="en-US" altLang="zh-CN"/>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D02434C-DBC4-40C8-8690-3D2AAE71D116}" type="slidenum">
              <a:rPr lang="zh-CN" altLang="en-US"/>
              <a:pPr>
                <a:defRPr/>
              </a:pPr>
              <a:t>‹#›</a:t>
            </a:fld>
            <a:endParaRPr lang="en-US" altLang="zh-CN"/>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833C207-285F-4DE7-9316-56E0D1186FD8}" type="slidenum">
              <a:rPr lang="zh-CN" altLang="en-US"/>
              <a:pPr>
                <a:defRPr/>
              </a:pPr>
              <a:t>‹#›</a:t>
            </a:fld>
            <a:endParaRPr lang="en-US" altLang="zh-CN"/>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0CC4443-F061-4955-BCF3-F7F0FFD93A9C}" type="slidenum">
              <a:rPr lang="zh-CN" altLang="en-US"/>
              <a:pPr>
                <a:defRPr/>
              </a:pPr>
              <a:t>‹#›</a:t>
            </a:fld>
            <a:endParaRPr lang="en-US" altLang="zh-CN"/>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6A235AF-44BB-4D00-80DD-3B762A0E52C4}" type="slidenum">
              <a:rPr lang="zh-CN" altLang="en-US"/>
              <a:pPr>
                <a:defRPr/>
              </a:pPr>
              <a:t>‹#›</a:t>
            </a:fld>
            <a:endParaRPr lang="en-US" altLang="zh-CN"/>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userDrawn="1"/>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sz="800">
              <a:solidFill>
                <a:srgbClr val="000000"/>
              </a:solidFill>
            </a:endParaRPr>
          </a:p>
        </p:txBody>
      </p:sp>
      <p:sp>
        <p:nvSpPr>
          <p:cNvPr id="285699" name="Rectangle 3"/>
          <p:cNvSpPr>
            <a:spLocks noGrp="1" noChangeArrowheads="1"/>
          </p:cNvSpPr>
          <p:nvPr>
            <p:ph type="ctrTitle"/>
          </p:nvPr>
        </p:nvSpPr>
        <p:spPr>
          <a:xfrm>
            <a:off x="342900" y="1943100"/>
            <a:ext cx="8458200" cy="1470025"/>
          </a:xfrm>
        </p:spPr>
        <p:txBody>
          <a:bodyPr/>
          <a:lstStyle>
            <a:lvl1pPr>
              <a:defRPr>
                <a:solidFill>
                  <a:schemeClr val="accent2"/>
                </a:solidFill>
              </a:defRPr>
            </a:lvl1pPr>
          </a:lstStyle>
          <a:p>
            <a:r>
              <a:rPr lang="en-US" smtClean="0"/>
              <a:t>Click to edit Master title style</a:t>
            </a:r>
            <a:endParaRPr lang="en-US"/>
          </a:p>
        </p:txBody>
      </p:sp>
      <p:sp>
        <p:nvSpPr>
          <p:cNvPr id="285700"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smtClean="0"/>
              <a:t>Click to edit Master subtitle style</a:t>
            </a:r>
            <a:endParaRPr lang="en-US"/>
          </a:p>
        </p:txBody>
      </p:sp>
      <p:sp>
        <p:nvSpPr>
          <p:cNvPr id="6" name="Rectangle 5"/>
          <p:cNvSpPr>
            <a:spLocks noGrp="1" noChangeArrowheads="1"/>
          </p:cNvSpPr>
          <p:nvPr>
            <p:ph type="dt" sz="half" idx="10"/>
          </p:nvPr>
        </p:nvSpPr>
        <p:spPr>
          <a:xfrm>
            <a:off x="355600" y="6038850"/>
            <a:ext cx="2133600" cy="206375"/>
          </a:xfrm>
        </p:spPr>
        <p:txBody>
          <a:bodyPr/>
          <a:lstStyle>
            <a:lvl1pPr>
              <a:defRPr sz="1800"/>
            </a:lvl1pPr>
          </a:lstStyle>
          <a:p>
            <a:pPr>
              <a:defRPr/>
            </a:pPr>
            <a:fld id="{6088AA4E-DDE1-404D-B441-503F80230860}" type="datetime1">
              <a:rPr lang="en-US"/>
              <a:pPr>
                <a:defRPr/>
              </a:pPr>
              <a:t>1/22/2013</a:t>
            </a:fld>
            <a:endParaRPr lang="en-US"/>
          </a:p>
        </p:txBody>
      </p:sp>
      <p:sp>
        <p:nvSpPr>
          <p:cNvPr id="7" name="Rectangle 6"/>
          <p:cNvSpPr>
            <a:spLocks noGrp="1" noChangeArrowheads="1"/>
          </p:cNvSpPr>
          <p:nvPr>
            <p:ph type="ftr" sz="quarter" idx="11"/>
          </p:nvPr>
        </p:nvSpPr>
        <p:spPr>
          <a:xfrm>
            <a:off x="3114675" y="6038850"/>
            <a:ext cx="2895600" cy="206375"/>
          </a:xfrm>
        </p:spPr>
        <p:txBody>
          <a:bodyPr/>
          <a:lstStyle>
            <a:lvl1pPr>
              <a:defRPr sz="1800"/>
            </a:lvl1pPr>
          </a:lstStyle>
          <a:p>
            <a:pPr>
              <a:defRPr/>
            </a:pPr>
            <a:r>
              <a:rPr lang="en-US"/>
              <a:t>Texas Instruments Confidential - NDA Restrictions</a:t>
            </a:r>
          </a:p>
        </p:txBody>
      </p:sp>
      <p:sp>
        <p:nvSpPr>
          <p:cNvPr id="8" name="Rectangle 7"/>
          <p:cNvSpPr>
            <a:spLocks noGrp="1" noChangeArrowheads="1"/>
          </p:cNvSpPr>
          <p:nvPr>
            <p:ph type="sldNum" sz="quarter" idx="12"/>
          </p:nvPr>
        </p:nvSpPr>
        <p:spPr>
          <a:xfrm>
            <a:off x="6642100" y="6038850"/>
            <a:ext cx="2133600" cy="206375"/>
          </a:xfrm>
        </p:spPr>
        <p:txBody>
          <a:bodyPr/>
          <a:lstStyle>
            <a:lvl1pPr>
              <a:defRPr sz="1800"/>
            </a:lvl1pPr>
          </a:lstStyle>
          <a:p>
            <a:pPr>
              <a:defRPr/>
            </a:pPr>
            <a:fld id="{3B9AD741-4A55-432C-9B72-E4243A4BF7F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78D340D1-20DC-493A-8B9C-B75204C1C866}"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B164C39A-B664-4807-B5CC-47613EE84591}" type="slidenum">
              <a:rPr lang="en-US"/>
              <a:pPr>
                <a:defRPr/>
              </a:pPr>
              <a:t>‹#›</a:t>
            </a:fld>
            <a:endParaRPr 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defRPr sz="1800"/>
            </a:lvl1pPr>
          </a:lstStyle>
          <a:p>
            <a:pPr>
              <a:defRPr/>
            </a:pPr>
            <a:fld id="{977DC73D-45BB-4191-9499-F6FC66CBC731}"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D8D8FBDA-DF84-4538-B292-22B9A01C3087}" type="slidenum">
              <a:rPr lang="en-US"/>
              <a:pPr>
                <a:defRPr/>
              </a:pPr>
              <a:t>‹#›</a:t>
            </a:fld>
            <a:endParaRPr 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sz="1800"/>
            </a:lvl1pPr>
          </a:lstStyle>
          <a:p>
            <a:pPr>
              <a:defRPr/>
            </a:pPr>
            <a:fld id="{6B8AD3C1-2694-4441-946E-4BA58580FF3B}"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178A1E11-2CC1-41EF-874B-5D965FCA516E}"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1"/>
          </p:nvPr>
        </p:nvSpPr>
        <p:spPr/>
        <p:txBody>
          <a:bodyPr/>
          <a:lstStyle>
            <a:lvl1pPr>
              <a:defRPr/>
            </a:lvl1pPr>
          </a:lstStyle>
          <a:p>
            <a:fld id="{DE1344FB-3AFF-4E75-B290-8637F557353E}" type="slidenum">
              <a:rPr lang="ja-JP" altLang="en-US"/>
              <a:pPr/>
              <a:t>‹#›</a:t>
            </a:fld>
            <a:endParaRPr lang="en-US" altLang="ja-JP"/>
          </a:p>
        </p:txBody>
      </p:sp>
      <p:sp>
        <p:nvSpPr>
          <p:cNvPr id="7" name="Date Placeholder 6"/>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defRPr sz="1800"/>
            </a:lvl1pPr>
          </a:lstStyle>
          <a:p>
            <a:pPr>
              <a:defRPr/>
            </a:pPr>
            <a:fld id="{5BEFAC28-7809-47D3-866A-3A7B791020D4}" type="datetime1">
              <a:rPr lang="en-US"/>
              <a:pPr>
                <a:defRPr/>
              </a:pPr>
              <a:t>1/22/2013</a:t>
            </a:fld>
            <a:endParaRPr lang="en-US"/>
          </a:p>
        </p:txBody>
      </p:sp>
      <p:sp>
        <p:nvSpPr>
          <p:cNvPr id="8"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9" name="Rectangle 7"/>
          <p:cNvSpPr>
            <a:spLocks noGrp="1" noChangeArrowheads="1"/>
          </p:cNvSpPr>
          <p:nvPr>
            <p:ph type="sldNum" sz="quarter" idx="12"/>
          </p:nvPr>
        </p:nvSpPr>
        <p:spPr/>
        <p:txBody>
          <a:bodyPr/>
          <a:lstStyle>
            <a:lvl1pPr>
              <a:defRPr sz="1800"/>
            </a:lvl1pPr>
          </a:lstStyle>
          <a:p>
            <a:pPr>
              <a:defRPr/>
            </a:pPr>
            <a:fld id="{291201AE-D167-468B-9E7D-1345BC1D4FF7}" type="slidenum">
              <a:rPr lang="en-US"/>
              <a:pPr>
                <a:defRPr/>
              </a:pPr>
              <a:t>‹#›</a:t>
            </a:fld>
            <a:endParaRPr lang="en-US"/>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defRPr sz="1800"/>
            </a:lvl1pPr>
          </a:lstStyle>
          <a:p>
            <a:pPr>
              <a:defRPr/>
            </a:pPr>
            <a:fld id="{5E3E8E83-99EF-4295-ACBC-A58E665C95D3}" type="datetime1">
              <a:rPr lang="en-US"/>
              <a:pPr>
                <a:defRPr/>
              </a:pPr>
              <a:t>1/22/2013</a:t>
            </a:fld>
            <a:endParaRPr lang="en-US"/>
          </a:p>
        </p:txBody>
      </p:sp>
      <p:sp>
        <p:nvSpPr>
          <p:cNvPr id="4"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5" name="Rectangle 7"/>
          <p:cNvSpPr>
            <a:spLocks noGrp="1" noChangeArrowheads="1"/>
          </p:cNvSpPr>
          <p:nvPr>
            <p:ph type="sldNum" sz="quarter" idx="12"/>
          </p:nvPr>
        </p:nvSpPr>
        <p:spPr/>
        <p:txBody>
          <a:bodyPr/>
          <a:lstStyle>
            <a:lvl1pPr>
              <a:defRPr sz="1800"/>
            </a:lvl1pPr>
          </a:lstStyle>
          <a:p>
            <a:pPr>
              <a:defRPr/>
            </a:pPr>
            <a:fld id="{CCE39F08-B277-4286-A091-05A4EB60647C}" type="slidenum">
              <a:rPr lang="en-US"/>
              <a:pPr>
                <a:defRPr/>
              </a:pPr>
              <a:t>‹#›</a:t>
            </a:fld>
            <a:endParaRPr lang="en-US"/>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sz="1800"/>
            </a:lvl1pPr>
          </a:lstStyle>
          <a:p>
            <a:pPr>
              <a:defRPr/>
            </a:pPr>
            <a:fld id="{96E88CAD-95ED-462B-BA9E-FFD950C8BE34}" type="datetime1">
              <a:rPr lang="en-US"/>
              <a:pPr>
                <a:defRPr/>
              </a:pPr>
              <a:t>1/22/2013</a:t>
            </a:fld>
            <a:endParaRPr lang="en-US"/>
          </a:p>
        </p:txBody>
      </p:sp>
      <p:sp>
        <p:nvSpPr>
          <p:cNvPr id="3"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4" name="Rectangle 7"/>
          <p:cNvSpPr>
            <a:spLocks noGrp="1" noChangeArrowheads="1"/>
          </p:cNvSpPr>
          <p:nvPr>
            <p:ph type="sldNum" sz="quarter" idx="12"/>
          </p:nvPr>
        </p:nvSpPr>
        <p:spPr/>
        <p:txBody>
          <a:bodyPr/>
          <a:lstStyle>
            <a:lvl1pPr>
              <a:defRPr sz="1800"/>
            </a:lvl1pPr>
          </a:lstStyle>
          <a:p>
            <a:pPr>
              <a:defRPr/>
            </a:pPr>
            <a:fld id="{948465B2-5633-4E63-B704-612EB76F79AF}" type="slidenum">
              <a:rPr lang="en-US"/>
              <a:pPr>
                <a:defRPr/>
              </a:pPr>
              <a:t>‹#›</a:t>
            </a:fld>
            <a:endParaRPr lang="en-US"/>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sz="1800"/>
            </a:lvl1pPr>
          </a:lstStyle>
          <a:p>
            <a:pPr>
              <a:defRPr/>
            </a:pPr>
            <a:fld id="{7D6B077B-CE5C-4A89-9B6C-BF61EA9E1FCD}"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87ECACBD-3F13-42B9-B7B4-68B34FB39EB8}" type="slidenum">
              <a:rPr lang="en-US"/>
              <a:pPr>
                <a:defRPr/>
              </a:pPr>
              <a:t>‹#›</a:t>
            </a:fld>
            <a:endParaRPr 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defRPr sz="1800"/>
            </a:lvl1pPr>
          </a:lstStyle>
          <a:p>
            <a:pPr>
              <a:defRPr/>
            </a:pPr>
            <a:fld id="{CB3C27FD-0210-482B-A61C-C7F19C74BEAA}"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defRPr sz="1800"/>
            </a:lvl1pPr>
          </a:lstStyle>
          <a:p>
            <a:pPr>
              <a:defRPr/>
            </a:pPr>
            <a:fld id="{D6CDCA0D-644D-4070-84B7-2199155D7BB8}" type="slidenum">
              <a:rPr lang="en-US"/>
              <a:pPr>
                <a:defRPr/>
              </a:pPr>
              <a:t>‹#›</a:t>
            </a:fld>
            <a:endParaRPr 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D0431FEA-0737-4E26-BB38-26E4A9F1D971}"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1A2799A4-0DBD-45A3-A03B-80C08ACE18F2}" type="slidenum">
              <a:rPr lang="en-US"/>
              <a:pPr>
                <a:defRPr/>
              </a:pPr>
              <a:t>‹#›</a:t>
            </a:fld>
            <a:endParaRPr lang="en-US"/>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defRPr sz="1800"/>
            </a:lvl1pPr>
          </a:lstStyle>
          <a:p>
            <a:pPr>
              <a:defRPr/>
            </a:pPr>
            <a:fld id="{C45EAB6C-5913-4333-A32C-B1FE7FD060D4}"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defRPr sz="1800"/>
            </a:lvl1pPr>
          </a:lstStyle>
          <a:p>
            <a:pPr>
              <a:defRPr/>
            </a:pPr>
            <a:fld id="{B2495215-9A91-4D69-88E8-65B1B4306195}" type="slidenum">
              <a:rPr lang="en-US"/>
              <a:pPr>
                <a:defRPr/>
              </a:pPr>
              <a:t>‹#›</a:t>
            </a:fld>
            <a:endParaRPr lang="en-US"/>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1c_revRed_rgb_powerpoint"/>
          <p:cNvPicPr>
            <a:picLocks noChangeAspect="1" noChangeArrowheads="1"/>
          </p:cNvPicPr>
          <p:nvPr userDrawn="1"/>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 name="Rectangle 8"/>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sz="800">
              <a:solidFill>
                <a:srgbClr val="000000"/>
              </a:solidFill>
            </a:endParaRPr>
          </a:p>
        </p:txBody>
      </p:sp>
      <p:sp>
        <p:nvSpPr>
          <p:cNvPr id="285699" name="Rectangle 3"/>
          <p:cNvSpPr>
            <a:spLocks noGrp="1" noChangeArrowheads="1"/>
          </p:cNvSpPr>
          <p:nvPr>
            <p:ph type="ctrTitle"/>
          </p:nvPr>
        </p:nvSpPr>
        <p:spPr>
          <a:xfrm>
            <a:off x="342900" y="1943100"/>
            <a:ext cx="8458200" cy="1470025"/>
          </a:xfrm>
        </p:spPr>
        <p:txBody>
          <a:bodyPr/>
          <a:lstStyle>
            <a:lvl1pPr>
              <a:defRPr>
                <a:solidFill>
                  <a:schemeClr val="accent2"/>
                </a:solidFill>
              </a:defRPr>
            </a:lvl1pPr>
          </a:lstStyle>
          <a:p>
            <a:r>
              <a:rPr lang="en-US" smtClean="0"/>
              <a:t>Click to edit Master title style</a:t>
            </a:r>
            <a:endParaRPr lang="en-US"/>
          </a:p>
        </p:txBody>
      </p:sp>
      <p:sp>
        <p:nvSpPr>
          <p:cNvPr id="285700" name="Rectangle 4"/>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smtClean="0"/>
              <a:t>Click to edit Master subtitle style</a:t>
            </a:r>
            <a:endParaRPr lang="en-US"/>
          </a:p>
        </p:txBody>
      </p:sp>
      <p:sp>
        <p:nvSpPr>
          <p:cNvPr id="6" name="Rectangle 5"/>
          <p:cNvSpPr>
            <a:spLocks noGrp="1" noChangeArrowheads="1"/>
          </p:cNvSpPr>
          <p:nvPr>
            <p:ph type="dt" sz="half" idx="10"/>
          </p:nvPr>
        </p:nvSpPr>
        <p:spPr>
          <a:xfrm>
            <a:off x="355600" y="6038850"/>
            <a:ext cx="2133600" cy="206375"/>
          </a:xfrm>
        </p:spPr>
        <p:txBody>
          <a:bodyPr/>
          <a:lstStyle>
            <a:lvl1pPr>
              <a:buFontTx/>
              <a:buChar char="•"/>
              <a:defRPr sz="1800"/>
            </a:lvl1pPr>
          </a:lstStyle>
          <a:p>
            <a:pPr>
              <a:defRPr/>
            </a:pPr>
            <a:fld id="{7DD37CB3-23D8-4C9B-A46C-D7DB03ABC08A}" type="datetime1">
              <a:rPr lang="en-US"/>
              <a:pPr>
                <a:defRPr/>
              </a:pPr>
              <a:t>1/22/2013</a:t>
            </a:fld>
            <a:endParaRPr lang="en-US"/>
          </a:p>
        </p:txBody>
      </p:sp>
      <p:sp>
        <p:nvSpPr>
          <p:cNvPr id="7" name="Rectangle 6"/>
          <p:cNvSpPr>
            <a:spLocks noGrp="1" noChangeArrowheads="1"/>
          </p:cNvSpPr>
          <p:nvPr>
            <p:ph type="ftr" sz="quarter" idx="11"/>
          </p:nvPr>
        </p:nvSpPr>
        <p:spPr>
          <a:xfrm>
            <a:off x="3114675" y="6038850"/>
            <a:ext cx="2895600" cy="206375"/>
          </a:xfrm>
        </p:spPr>
        <p:txBody>
          <a:bodyPr/>
          <a:lstStyle>
            <a:lvl1pPr>
              <a:buFontTx/>
              <a:buChar char="•"/>
              <a:defRPr sz="1800"/>
            </a:lvl1pPr>
          </a:lstStyle>
          <a:p>
            <a:pPr>
              <a:defRPr/>
            </a:pPr>
            <a:r>
              <a:rPr lang="en-US"/>
              <a:t>Texas Instruments Confidential - NDA Restrictions</a:t>
            </a:r>
          </a:p>
        </p:txBody>
      </p:sp>
      <p:sp>
        <p:nvSpPr>
          <p:cNvPr id="8" name="Rectangle 7"/>
          <p:cNvSpPr>
            <a:spLocks noGrp="1" noChangeArrowheads="1"/>
          </p:cNvSpPr>
          <p:nvPr>
            <p:ph type="sldNum" sz="quarter" idx="12"/>
          </p:nvPr>
        </p:nvSpPr>
        <p:spPr>
          <a:xfrm>
            <a:off x="6642100" y="6038850"/>
            <a:ext cx="2133600" cy="206375"/>
          </a:xfrm>
        </p:spPr>
        <p:txBody>
          <a:bodyPr/>
          <a:lstStyle>
            <a:lvl1pPr>
              <a:buFontTx/>
              <a:buChar char="•"/>
              <a:defRPr sz="1800"/>
            </a:lvl1pPr>
          </a:lstStyle>
          <a:p>
            <a:pPr>
              <a:defRPr/>
            </a:pPr>
            <a:fld id="{026B4682-94CD-439B-8C11-E987AA979E1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1EA4171B-2169-41A4-8AE8-42BC0DC2A749}"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E507AD84-5E8A-4127-B8AD-3330029703CC}" type="slidenum">
              <a:rPr lang="en-US"/>
              <a:pPr>
                <a:defRPr/>
              </a:pPr>
              <a:t>‹#›</a:t>
            </a:fld>
            <a:endParaRPr lang="en-US"/>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p:txBody>
          <a:bodyPr/>
          <a:lstStyle>
            <a:lvl1pPr>
              <a:buFontTx/>
              <a:buChar char="•"/>
              <a:defRPr sz="1800"/>
            </a:lvl1pPr>
          </a:lstStyle>
          <a:p>
            <a:pPr>
              <a:defRPr/>
            </a:pPr>
            <a:fld id="{88FFDE35-ECB8-46D8-941F-89199C77DB30}"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46B24E6E-A6FE-4003-BCAD-38F0946C82FC}"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8" name="Slide Number Placeholder 7"/>
          <p:cNvSpPr>
            <a:spLocks noGrp="1"/>
          </p:cNvSpPr>
          <p:nvPr>
            <p:ph type="sldNum" sz="quarter" idx="11"/>
          </p:nvPr>
        </p:nvSpPr>
        <p:spPr/>
        <p:txBody>
          <a:bodyPr/>
          <a:lstStyle>
            <a:lvl1pPr>
              <a:defRPr/>
            </a:lvl1pPr>
          </a:lstStyle>
          <a:p>
            <a:fld id="{B74F045D-F1D5-44A2-88A5-A1E53693DA25}" type="slidenum">
              <a:rPr lang="ja-JP" altLang="en-US"/>
              <a:pPr/>
              <a:t>‹#›</a:t>
            </a:fld>
            <a:endParaRPr lang="en-US" altLang="ja-JP"/>
          </a:p>
        </p:txBody>
      </p:sp>
      <p:sp>
        <p:nvSpPr>
          <p:cNvPr id="9" name="Date Placeholder 8"/>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buFontTx/>
              <a:buChar char="•"/>
              <a:defRPr sz="1800"/>
            </a:lvl1pPr>
          </a:lstStyle>
          <a:p>
            <a:pPr>
              <a:defRPr/>
            </a:pPr>
            <a:fld id="{CE76B90D-3C38-44D5-A450-6D69C21E7D9B}"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441192FC-9A17-4399-B763-2F00F7DD8D63}" type="slidenum">
              <a:rPr lang="en-US"/>
              <a:pPr>
                <a:defRPr/>
              </a:pPr>
              <a:t>‹#›</a:t>
            </a:fld>
            <a:endParaRPr lang="en-US"/>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p:txBody>
          <a:bodyPr/>
          <a:lstStyle>
            <a:lvl1pPr>
              <a:buFontTx/>
              <a:buChar char="•"/>
              <a:defRPr sz="1800"/>
            </a:lvl1pPr>
          </a:lstStyle>
          <a:p>
            <a:pPr>
              <a:defRPr/>
            </a:pPr>
            <a:fld id="{750BAE80-561A-44A2-BE17-DB311BCA7D8D}" type="datetime1">
              <a:rPr lang="en-US"/>
              <a:pPr>
                <a:defRPr/>
              </a:pPr>
              <a:t>1/22/2013</a:t>
            </a:fld>
            <a:endParaRPr lang="en-US"/>
          </a:p>
        </p:txBody>
      </p:sp>
      <p:sp>
        <p:nvSpPr>
          <p:cNvPr id="8"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9" name="Rectangle 7"/>
          <p:cNvSpPr>
            <a:spLocks noGrp="1" noChangeArrowheads="1"/>
          </p:cNvSpPr>
          <p:nvPr>
            <p:ph type="sldNum" sz="quarter" idx="12"/>
          </p:nvPr>
        </p:nvSpPr>
        <p:spPr/>
        <p:txBody>
          <a:bodyPr/>
          <a:lstStyle>
            <a:lvl1pPr>
              <a:buFontTx/>
              <a:buChar char="•"/>
              <a:defRPr sz="1800"/>
            </a:lvl1pPr>
          </a:lstStyle>
          <a:p>
            <a:pPr>
              <a:defRPr/>
            </a:pPr>
            <a:fld id="{117C5023-D537-48FF-B078-153BDDFA5547}" type="slidenum">
              <a:rPr lang="en-US"/>
              <a:pPr>
                <a:defRPr/>
              </a:pPr>
              <a:t>‹#›</a:t>
            </a:fld>
            <a:endParaRPr lang="en-US"/>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p:txBody>
          <a:bodyPr/>
          <a:lstStyle>
            <a:lvl1pPr>
              <a:buFontTx/>
              <a:buChar char="•"/>
              <a:defRPr sz="1800"/>
            </a:lvl1pPr>
          </a:lstStyle>
          <a:p>
            <a:pPr>
              <a:defRPr/>
            </a:pPr>
            <a:fld id="{9D50B055-7F92-4F88-858F-C1EEDA6596C8}" type="datetime1">
              <a:rPr lang="en-US"/>
              <a:pPr>
                <a:defRPr/>
              </a:pPr>
              <a:t>1/22/2013</a:t>
            </a:fld>
            <a:endParaRPr lang="en-US"/>
          </a:p>
        </p:txBody>
      </p:sp>
      <p:sp>
        <p:nvSpPr>
          <p:cNvPr id="4"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5" name="Rectangle 7"/>
          <p:cNvSpPr>
            <a:spLocks noGrp="1" noChangeArrowheads="1"/>
          </p:cNvSpPr>
          <p:nvPr>
            <p:ph type="sldNum" sz="quarter" idx="12"/>
          </p:nvPr>
        </p:nvSpPr>
        <p:spPr/>
        <p:txBody>
          <a:bodyPr/>
          <a:lstStyle>
            <a:lvl1pPr>
              <a:buFontTx/>
              <a:buChar char="•"/>
              <a:defRPr sz="1800"/>
            </a:lvl1pPr>
          </a:lstStyle>
          <a:p>
            <a:pPr>
              <a:defRPr/>
            </a:pPr>
            <a:fld id="{C5C2377B-82DC-48BE-8C59-31714B29BE8D}" type="slidenum">
              <a:rPr lang="en-US"/>
              <a:pPr>
                <a:defRPr/>
              </a:pPr>
              <a:t>‹#›</a:t>
            </a:fld>
            <a:endParaRPr lang="en-US"/>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buFontTx/>
              <a:buChar char="•"/>
              <a:defRPr sz="1800"/>
            </a:lvl1pPr>
          </a:lstStyle>
          <a:p>
            <a:pPr>
              <a:defRPr/>
            </a:pPr>
            <a:fld id="{5004F37F-DA22-4807-A181-609DAAD02D28}" type="datetime1">
              <a:rPr lang="en-US"/>
              <a:pPr>
                <a:defRPr/>
              </a:pPr>
              <a:t>1/22/2013</a:t>
            </a:fld>
            <a:endParaRPr lang="en-US"/>
          </a:p>
        </p:txBody>
      </p:sp>
      <p:sp>
        <p:nvSpPr>
          <p:cNvPr id="3"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4" name="Rectangle 7"/>
          <p:cNvSpPr>
            <a:spLocks noGrp="1" noChangeArrowheads="1"/>
          </p:cNvSpPr>
          <p:nvPr>
            <p:ph type="sldNum" sz="quarter" idx="12"/>
          </p:nvPr>
        </p:nvSpPr>
        <p:spPr/>
        <p:txBody>
          <a:bodyPr/>
          <a:lstStyle>
            <a:lvl1pPr>
              <a:buFontTx/>
              <a:buChar char="•"/>
              <a:defRPr sz="1800"/>
            </a:lvl1pPr>
          </a:lstStyle>
          <a:p>
            <a:pPr>
              <a:defRPr/>
            </a:pPr>
            <a:fld id="{37560151-1A32-40E6-89D9-022AD4C2DFA5}" type="slidenum">
              <a:rPr lang="en-US"/>
              <a:pPr>
                <a:defRPr/>
              </a:pPr>
              <a:t>‹#›</a:t>
            </a:fld>
            <a:endParaRPr lang="en-US"/>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buFontTx/>
              <a:buChar char="•"/>
              <a:defRPr sz="1800"/>
            </a:lvl1pPr>
          </a:lstStyle>
          <a:p>
            <a:pPr>
              <a:defRPr/>
            </a:pPr>
            <a:fld id="{2A98C2F4-FA8B-4289-95C0-BF5B8C290CB1}"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3F3BFEDF-9B2B-48E7-924A-1833033E3817}" type="slidenum">
              <a:rPr lang="en-US"/>
              <a:pPr>
                <a:defRPr/>
              </a:pPr>
              <a:t>‹#›</a:t>
            </a:fld>
            <a:endParaRPr lang="en-US"/>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p:txBody>
          <a:bodyPr/>
          <a:lstStyle>
            <a:lvl1pPr>
              <a:buFontTx/>
              <a:buChar char="•"/>
              <a:defRPr sz="1800"/>
            </a:lvl1pPr>
          </a:lstStyle>
          <a:p>
            <a:pPr>
              <a:defRPr/>
            </a:pPr>
            <a:fld id="{5AAAB785-029E-4C23-A089-8FA3C035EEE0}" type="datetime1">
              <a:rPr lang="en-US"/>
              <a:pPr>
                <a:defRPr/>
              </a:pPr>
              <a:t>1/22/2013</a:t>
            </a:fld>
            <a:endParaRPr lang="en-US"/>
          </a:p>
        </p:txBody>
      </p:sp>
      <p:sp>
        <p:nvSpPr>
          <p:cNvPr id="6"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7" name="Rectangle 7"/>
          <p:cNvSpPr>
            <a:spLocks noGrp="1" noChangeArrowheads="1"/>
          </p:cNvSpPr>
          <p:nvPr>
            <p:ph type="sldNum" sz="quarter" idx="12"/>
          </p:nvPr>
        </p:nvSpPr>
        <p:spPr/>
        <p:txBody>
          <a:bodyPr/>
          <a:lstStyle>
            <a:lvl1pPr>
              <a:buFontTx/>
              <a:buChar char="•"/>
              <a:defRPr sz="1800"/>
            </a:lvl1pPr>
          </a:lstStyle>
          <a:p>
            <a:pPr>
              <a:defRPr/>
            </a:pPr>
            <a:fld id="{7D57D6C1-FC5D-4E8A-82B4-AA97001C3F38}" type="slidenum">
              <a:rPr lang="en-US"/>
              <a:pPr>
                <a:defRPr/>
              </a:pPr>
              <a:t>‹#›</a:t>
            </a:fld>
            <a:endParaRPr lang="en-US"/>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E865BE0D-88D3-44E8-A08A-6E4C73DFE509}"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1D72282F-84BA-4E1B-96E9-96F1797512BB}" type="slidenum">
              <a:rPr lang="en-US"/>
              <a:pPr>
                <a:defRPr/>
              </a:pPr>
              <a:t>‹#›</a:t>
            </a:fld>
            <a:endParaRPr lang="en-US"/>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p:txBody>
          <a:bodyPr/>
          <a:lstStyle>
            <a:lvl1pPr>
              <a:buFontTx/>
              <a:buChar char="•"/>
              <a:defRPr sz="1800"/>
            </a:lvl1pPr>
          </a:lstStyle>
          <a:p>
            <a:pPr>
              <a:defRPr/>
            </a:pPr>
            <a:fld id="{F558F534-C817-444A-A64A-E576F0DA982C}" type="datetime1">
              <a:rPr lang="en-US"/>
              <a:pPr>
                <a:defRPr/>
              </a:pPr>
              <a:t>1/22/2013</a:t>
            </a:fld>
            <a:endParaRPr lang="en-US"/>
          </a:p>
        </p:txBody>
      </p:sp>
      <p:sp>
        <p:nvSpPr>
          <p:cNvPr id="5" name="Rectangle 6"/>
          <p:cNvSpPr>
            <a:spLocks noGrp="1" noChangeArrowheads="1"/>
          </p:cNvSpPr>
          <p:nvPr>
            <p:ph type="ftr" sz="quarter" idx="11"/>
          </p:nvPr>
        </p:nvSpPr>
        <p:spPr/>
        <p:txBody>
          <a:bodyPr/>
          <a:lstStyle>
            <a:lvl1pPr>
              <a:buFontTx/>
              <a:buChar char="•"/>
              <a:defRPr sz="1800"/>
            </a:lvl1pPr>
          </a:lstStyle>
          <a:p>
            <a:pPr>
              <a:defRPr/>
            </a:pPr>
            <a:r>
              <a:rPr lang="en-US"/>
              <a:t>Texas Instruments Confidential - NDA Restrictions</a:t>
            </a:r>
          </a:p>
        </p:txBody>
      </p:sp>
      <p:sp>
        <p:nvSpPr>
          <p:cNvPr id="6" name="Rectangle 7"/>
          <p:cNvSpPr>
            <a:spLocks noGrp="1" noChangeArrowheads="1"/>
          </p:cNvSpPr>
          <p:nvPr>
            <p:ph type="sldNum" sz="quarter" idx="12"/>
          </p:nvPr>
        </p:nvSpPr>
        <p:spPr/>
        <p:txBody>
          <a:bodyPr/>
          <a:lstStyle>
            <a:lvl1pPr>
              <a:buFontTx/>
              <a:buChar char="•"/>
              <a:defRPr sz="1800"/>
            </a:lvl1pPr>
          </a:lstStyle>
          <a:p>
            <a:pPr>
              <a:defRPr/>
            </a:pPr>
            <a:fld id="{CE108624-D3C7-4363-9DB3-23638BD39637}" type="slidenum">
              <a:rPr lang="en-US"/>
              <a:pPr>
                <a:defRPr/>
              </a:pPr>
              <a:t>‹#›</a:t>
            </a:fld>
            <a:endParaRPr lang="en-US"/>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0AF83C8E-6CF8-44AA-B612-2542B9B58135}"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438FDBEF-7E0A-490E-9070-05BEDD3430C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4" name="Slide Number Placeholder 3"/>
          <p:cNvSpPr>
            <a:spLocks noGrp="1"/>
          </p:cNvSpPr>
          <p:nvPr>
            <p:ph type="sldNum" sz="quarter" idx="11"/>
          </p:nvPr>
        </p:nvSpPr>
        <p:spPr/>
        <p:txBody>
          <a:bodyPr/>
          <a:lstStyle>
            <a:lvl1pPr>
              <a:defRPr/>
            </a:lvl1pPr>
          </a:lstStyle>
          <a:p>
            <a:fld id="{F1E654FB-C09C-46BC-A7C7-D6AF3D7CE65C}" type="slidenum">
              <a:rPr lang="ja-JP" altLang="en-US"/>
              <a:pPr/>
              <a:t>‹#›</a:t>
            </a:fld>
            <a:endParaRPr lang="en-US" altLang="ja-JP"/>
          </a:p>
        </p:txBody>
      </p:sp>
      <p:sp>
        <p:nvSpPr>
          <p:cNvPr id="5" name="Date Placeholder 4"/>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DF3F2BBE-EFE3-4B34-A654-0EAE5BA4737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5076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sldNum" sz="quarter" idx="10"/>
          </p:nvPr>
        </p:nvSpPr>
        <p:spPr>
          <a:ln/>
        </p:spPr>
        <p:txBody>
          <a:bodyPr/>
          <a:lstStyle>
            <a:lvl1pPr>
              <a:defRPr/>
            </a:lvl1pPr>
          </a:lstStyle>
          <a:p>
            <a:pPr>
              <a:defRPr/>
            </a:pPr>
            <a:fld id="{95F33A1B-B241-4062-AA84-9015EDE9A463}"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sldNum" sz="quarter" idx="10"/>
          </p:nvPr>
        </p:nvSpPr>
        <p:spPr>
          <a:ln/>
        </p:spPr>
        <p:txBody>
          <a:bodyPr/>
          <a:lstStyle>
            <a:lvl1pPr>
              <a:defRPr/>
            </a:lvl1pPr>
          </a:lstStyle>
          <a:p>
            <a:pPr>
              <a:defRPr/>
            </a:pPr>
            <a:fld id="{1C65634C-5DC4-45DE-BC03-5E468521CCBE}"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a:ln/>
        </p:spPr>
        <p:txBody>
          <a:bodyPr/>
          <a:lstStyle>
            <a:lvl1pPr>
              <a:defRPr/>
            </a:lvl1pPr>
          </a:lstStyle>
          <a:p>
            <a:pPr>
              <a:defRPr/>
            </a:pPr>
            <a:fld id="{92D83652-1779-4C87-BBC2-6BE5E7A5C7EC}"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a:ln/>
        </p:spPr>
        <p:txBody>
          <a:bodyPr/>
          <a:lstStyle>
            <a:lvl1pPr>
              <a:defRPr/>
            </a:lvl1pPr>
          </a:lstStyle>
          <a:p>
            <a:pPr>
              <a:defRPr/>
            </a:pPr>
            <a:fld id="{868C6BA0-6EC8-4364-A91C-82B35434932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FE55B55F-36F5-4560-95AA-2A416C21516D}"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87C6F1FE-6AF0-47E0-8DE0-BA09A9F667D9}"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564A08A8-31E7-41EA-99F6-5748397C3F98}"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62626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62626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sldNum" sz="quarter" idx="10"/>
          </p:nvPr>
        </p:nvSpPr>
        <p:spPr>
          <a:ln/>
        </p:spPr>
        <p:txBody>
          <a:bodyPr/>
          <a:lstStyle>
            <a:lvl1pPr>
              <a:defRPr/>
            </a:lvl1pPr>
          </a:lstStyle>
          <a:p>
            <a:pPr>
              <a:defRPr/>
            </a:pPr>
            <a:fld id="{4E0D7CA6-E0BA-4EBF-B06E-1111428206EF}"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9874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333375" y="1185863"/>
            <a:ext cx="8467725" cy="5076825"/>
          </a:xfrm>
        </p:spPr>
        <p:txBody>
          <a:bodyPr/>
          <a:lstStyle/>
          <a:p>
            <a:pPr lvl="0"/>
            <a:endParaRPr lang="en-US" noProof="0" smtClean="0"/>
          </a:p>
        </p:txBody>
      </p:sp>
      <p:sp>
        <p:nvSpPr>
          <p:cNvPr id="4" name="Rectangle 12"/>
          <p:cNvSpPr>
            <a:spLocks noGrp="1" noChangeArrowheads="1"/>
          </p:cNvSpPr>
          <p:nvPr>
            <p:ph type="sldNum" sz="quarter" idx="10"/>
          </p:nvPr>
        </p:nvSpPr>
        <p:spPr>
          <a:ln/>
        </p:spPr>
        <p:txBody>
          <a:bodyPr/>
          <a:lstStyle>
            <a:lvl1pPr>
              <a:defRPr/>
            </a:lvl1pPr>
          </a:lstStyle>
          <a:p>
            <a:pPr>
              <a:defRPr/>
            </a:pPr>
            <a:fld id="{4C73637C-A21A-4E7B-8DCD-7934C7EB0336}" type="slidenum">
              <a:rPr lang="en-US">
                <a:solidFill>
                  <a:srgbClr val="000000"/>
                </a:solidFill>
              </a:rPr>
              <a:pPr>
                <a:defRPr/>
              </a:pPr>
              <a:t>‹#›</a:t>
            </a:fld>
            <a:endParaRPr lang="en-US">
              <a:solidFill>
                <a:srgbClr val="000000"/>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3" name="Slide Number Placeholder 2"/>
          <p:cNvSpPr>
            <a:spLocks noGrp="1"/>
          </p:cNvSpPr>
          <p:nvPr>
            <p:ph type="sldNum" sz="quarter" idx="11"/>
          </p:nvPr>
        </p:nvSpPr>
        <p:spPr/>
        <p:txBody>
          <a:bodyPr/>
          <a:lstStyle>
            <a:lvl1pPr>
              <a:defRPr/>
            </a:lvl1pPr>
          </a:lstStyle>
          <a:p>
            <a:fld id="{6D69BF7E-B9E1-472D-A647-E4DB91F46746}" type="slidenum">
              <a:rPr lang="ja-JP" altLang="en-US"/>
              <a:pPr/>
              <a:t>‹#›</a:t>
            </a:fld>
            <a:endParaRPr lang="en-US" altLang="ja-JP"/>
          </a:p>
        </p:txBody>
      </p:sp>
      <p:sp>
        <p:nvSpPr>
          <p:cNvPr id="4" name="Date Placeholder 3"/>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66F5A61-717A-49EC-A00A-B6224874C22D}" type="slidenum">
              <a:rPr lang="zh-CN" altLang="en-US"/>
              <a:pPr>
                <a:defRPr/>
              </a:pPr>
              <a:t>‹#›</a:t>
            </a:fld>
            <a:endParaRPr lang="en-US" altLang="zh-CN"/>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7AD4902-86DD-4B7C-8374-32CD36838CFC}" type="slidenum">
              <a:rPr lang="zh-CN" altLang="en-US"/>
              <a:pPr>
                <a:defRPr/>
              </a:pPr>
              <a:t>‹#›</a:t>
            </a:fld>
            <a:endParaRPr lang="en-US" altLang="zh-CN"/>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5A855BB-3FEB-4A91-A6AA-A5F423CC3FDE}" type="slidenum">
              <a:rPr lang="zh-CN" altLang="en-US"/>
              <a:pPr>
                <a:defRPr/>
              </a:pPr>
              <a:t>‹#›</a:t>
            </a:fld>
            <a:endParaRPr lang="en-US" altLang="zh-CN"/>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74A34AF-CC96-41EB-9379-B4CD75FD0F38}" type="slidenum">
              <a:rPr lang="zh-CN" altLang="en-US"/>
              <a:pPr>
                <a:defRPr/>
              </a:pPr>
              <a:t>‹#›</a:t>
            </a:fld>
            <a:endParaRPr lang="en-US" altLang="zh-CN"/>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23822FA5-CCB5-4584-A4A1-23F48F59A97C}" type="slidenum">
              <a:rPr lang="zh-CN" altLang="en-US"/>
              <a:pPr>
                <a:defRPr/>
              </a:pPr>
              <a:t>‹#›</a:t>
            </a:fld>
            <a:endParaRPr lang="en-US" altLang="zh-CN"/>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A8EEE93-F2EB-4A1B-95C6-25D73C3085A3}" type="slidenum">
              <a:rPr lang="zh-CN" altLang="en-US"/>
              <a:pPr>
                <a:defRPr/>
              </a:pPr>
              <a:t>‹#›</a:t>
            </a:fld>
            <a:endParaRPr lang="en-US" altLang="zh-CN"/>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7F160F98-EC1B-416E-9144-9A2B824BC2F1}" type="slidenum">
              <a:rPr lang="zh-CN" altLang="en-US"/>
              <a:pPr>
                <a:defRPr/>
              </a:pPr>
              <a:t>‹#›</a:t>
            </a:fld>
            <a:endParaRPr lang="en-US" altLang="zh-CN"/>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E2B0263-BF91-4CDD-A8AE-2EFB3BB3F4BF}" type="slidenum">
              <a:rPr lang="zh-CN" altLang="en-US"/>
              <a:pPr>
                <a:defRPr/>
              </a:pPr>
              <a:t>‹#›</a:t>
            </a:fld>
            <a:endParaRPr lang="en-US" altLang="zh-CN"/>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3D1C516-99C3-4650-A22D-8A5E4C42B206}" type="slidenum">
              <a:rPr lang="zh-CN" altLang="en-US"/>
              <a:pPr>
                <a:defRPr/>
              </a:pPr>
              <a:t>‹#›</a:t>
            </a:fld>
            <a:endParaRPr lang="en-US" altLang="zh-CN"/>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9561913-F2DB-459F-B17F-ED14B55F1430}" type="slidenum">
              <a:rPr lang="zh-CN" altLang="en-US"/>
              <a:pPr>
                <a:defRPr/>
              </a:pPr>
              <a:t>‹#›</a:t>
            </a:fld>
            <a:endParaRPr lang="en-US"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1"/>
          </p:nvPr>
        </p:nvSpPr>
        <p:spPr/>
        <p:txBody>
          <a:bodyPr/>
          <a:lstStyle>
            <a:lvl1pPr>
              <a:defRPr/>
            </a:lvl1pPr>
          </a:lstStyle>
          <a:p>
            <a:fld id="{F24F58E1-945A-49D9-A58F-7D41EDEA21D0}" type="slidenum">
              <a:rPr lang="ja-JP" altLang="en-US"/>
              <a:pPr/>
              <a:t>‹#›</a:t>
            </a:fld>
            <a:endParaRPr lang="en-US" altLang="ja-JP"/>
          </a:p>
        </p:txBody>
      </p:sp>
      <p:sp>
        <p:nvSpPr>
          <p:cNvPr id="7" name="Date Placeholder 6"/>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CED800A-6158-4F80-8A9D-1F9521CEF84B}" type="slidenum">
              <a:rPr lang="zh-CN" altLang="en-US"/>
              <a:pPr>
                <a:defRPr/>
              </a:pPr>
              <a:t>‹#›</a:t>
            </a:fld>
            <a:endParaRPr lang="en-US" altLang="zh-CN"/>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5136D889-8FED-4BA8-A65A-98C843D035AD}" type="slidenum">
              <a:rPr lang="zh-CN" altLang="en-US"/>
              <a:pPr>
                <a:defRPr/>
              </a:pPr>
              <a:t>‹#›</a:t>
            </a:fld>
            <a:endParaRPr lang="en-US" altLang="zh-CN"/>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F5316046-B207-4647-9621-66F2AD08BF92}" type="slidenum">
              <a:rPr lang="zh-CN" altLang="en-US"/>
              <a:pPr>
                <a:defRPr/>
              </a:pPr>
              <a:t>‹#›</a:t>
            </a:fld>
            <a:endParaRPr lang="en-US" altLang="zh-CN"/>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F2918247-AB12-482A-95F4-F30954599278}" type="slidenum">
              <a:rPr lang="zh-CN" altLang="en-US"/>
              <a:pPr>
                <a:defRPr/>
              </a:pPr>
              <a:t>‹#›</a:t>
            </a:fld>
            <a:endParaRPr lang="en-US" altLang="zh-CN"/>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5" y="1185863"/>
            <a:ext cx="4157663"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185863"/>
            <a:ext cx="4157662" cy="4692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947B43D0-D57D-49E6-A075-BF284AF71625}" type="slidenum">
              <a:rPr lang="zh-CN" altLang="en-US"/>
              <a:pPr>
                <a:defRPr/>
              </a:pPr>
              <a:t>‹#›</a:t>
            </a:fld>
            <a:endParaRPr lang="en-US" altLang="zh-CN"/>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buFontTx/>
              <a:buChar char="•"/>
              <a:defRPr/>
            </a:lvl1pPr>
          </a:lstStyle>
          <a:p>
            <a:pPr>
              <a:defRPr/>
            </a:pPr>
            <a:fld id="{FE861203-3CFD-449D-893B-5BFBD89B5D3B}" type="slidenum">
              <a:rPr lang="zh-CN" altLang="en-US"/>
              <a:pPr>
                <a:defRPr/>
              </a:pPr>
              <a:t>‹#›</a:t>
            </a:fld>
            <a:endParaRPr lang="en-US" altLang="zh-CN"/>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buFontTx/>
              <a:buChar char="•"/>
              <a:defRPr/>
            </a:lvl1pPr>
          </a:lstStyle>
          <a:p>
            <a:pPr>
              <a:defRPr/>
            </a:pPr>
            <a:fld id="{7DF24EF1-4264-4AD7-9FFB-DDC4672D6B7B}" type="slidenum">
              <a:rPr lang="zh-CN" altLang="en-US"/>
              <a:pPr>
                <a:defRPr/>
              </a:pPr>
              <a:t>‹#›</a:t>
            </a:fld>
            <a:endParaRPr lang="en-US" altLang="zh-CN"/>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buFontTx/>
              <a:buChar char="•"/>
              <a:defRPr/>
            </a:lvl1pPr>
          </a:lstStyle>
          <a:p>
            <a:pPr>
              <a:defRPr/>
            </a:pPr>
            <a:fld id="{CD8CEE8E-0FA4-4AF5-B895-8F840E652C19}" type="slidenum">
              <a:rPr lang="zh-CN" altLang="en-US"/>
              <a:pPr>
                <a:defRPr/>
              </a:pPr>
              <a:t>‹#›</a:t>
            </a:fld>
            <a:endParaRPr lang="en-US" altLang="zh-CN"/>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F9E7AA27-F432-4B9D-BF40-1BA0EC7DAD12}" type="slidenum">
              <a:rPr lang="zh-CN" altLang="en-US"/>
              <a:pPr>
                <a:defRPr/>
              </a:pPr>
              <a:t>‹#›</a:t>
            </a:fld>
            <a:endParaRPr lang="en-US" altLang="zh-CN"/>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buFontTx/>
              <a:buChar char="•"/>
              <a:defRPr/>
            </a:lvl1pPr>
          </a:lstStyle>
          <a:p>
            <a:pPr>
              <a:defRPr/>
            </a:pPr>
            <a:fld id="{B2BADB20-D37E-4BE2-BE53-EDDEC4360E84}" type="slidenum">
              <a:rPr lang="zh-CN" altLang="en-US"/>
              <a:pPr>
                <a:defRPr/>
              </a:pPr>
              <a:t>‹#›</a:t>
            </a:fld>
            <a:endParaRPr lang="en-US" altLang="zh-CN"/>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ja-JP" altLang="en-US"/>
              <a:t>TI Information – Selective Disclosure</a:t>
            </a:r>
            <a:endParaRPr lang="en-US" altLang="ja-JP"/>
          </a:p>
        </p:txBody>
      </p:sp>
      <p:sp>
        <p:nvSpPr>
          <p:cNvPr id="6" name="Slide Number Placeholder 5"/>
          <p:cNvSpPr>
            <a:spLocks noGrp="1"/>
          </p:cNvSpPr>
          <p:nvPr>
            <p:ph type="sldNum" sz="quarter" idx="11"/>
          </p:nvPr>
        </p:nvSpPr>
        <p:spPr/>
        <p:txBody>
          <a:bodyPr/>
          <a:lstStyle>
            <a:lvl1pPr>
              <a:defRPr/>
            </a:lvl1pPr>
          </a:lstStyle>
          <a:p>
            <a:fld id="{63C28601-FEB7-4EEA-A29E-000EE9EBB389}" type="slidenum">
              <a:rPr lang="ja-JP" altLang="en-US"/>
              <a:pPr/>
              <a:t>‹#›</a:t>
            </a:fld>
            <a:endParaRPr lang="en-US" altLang="ja-JP"/>
          </a:p>
        </p:txBody>
      </p:sp>
      <p:sp>
        <p:nvSpPr>
          <p:cNvPr id="7" name="Date Placeholder 6"/>
          <p:cNvSpPr>
            <a:spLocks noGrp="1"/>
          </p:cNvSpPr>
          <p:nvPr>
            <p:ph type="dt" sz="half" idx="12"/>
          </p:nvPr>
        </p:nvSpPr>
        <p:spPr/>
        <p:txBody>
          <a:bodyPr/>
          <a:lstStyle>
            <a:lvl1pPr>
              <a:defRPr/>
            </a:lvl1pPr>
          </a:lstStyle>
          <a:p>
            <a:r>
              <a:rPr lang="ja-JP" altLang="en-US"/>
              <a:t>2010-May-20</a:t>
            </a:r>
            <a:endParaRPr lang="en-US" altLang="ja-JP"/>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E996D2F6-3A57-41AE-8ABD-C4C697256EE7}" type="slidenum">
              <a:rPr lang="zh-CN" altLang="en-US"/>
              <a:pPr>
                <a:defRPr/>
              </a:pPr>
              <a:t>‹#›</a:t>
            </a:fld>
            <a:endParaRPr lang="en-US" altLang="zh-CN"/>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0"/>
            <a:ext cx="2116137" cy="58785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33375" y="0"/>
            <a:ext cx="6199188" cy="58785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buFontTx/>
              <a:buChar cha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buFontTx/>
              <a:buChar cha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buFontTx/>
              <a:buChar char="•"/>
              <a:defRPr/>
            </a:lvl1pPr>
          </a:lstStyle>
          <a:p>
            <a:pPr>
              <a:defRPr/>
            </a:pPr>
            <a:fld id="{30C1D3FB-2742-4062-9FF8-D85B564D6801}" type="slidenum">
              <a:rPr lang="zh-CN" altLang="en-US"/>
              <a:pPr>
                <a:defRPr/>
              </a:pPr>
              <a:t>‹#›</a:t>
            </a:fld>
            <a:endParaRPr lang="en-US" altLang="zh-CN"/>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A27A5599-D69C-41A5-BEAD-2CFFA8968951}"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3CCB3F3-0FA5-4720-AE71-1FA945194468}"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fld id="{7F51949D-942D-4C8B-9734-2FC7C74151C3}"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73124A0-93E6-496F-9BE2-8856CDF58560}"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fld id="{09ABB9B3-A1A5-4ACE-BC93-1B438EF83F74}" type="datetime1">
              <a:rPr lang="en-US">
                <a:solidFill>
                  <a:srgbClr val="FFFFFF"/>
                </a:solidFill>
              </a:rPr>
              <a:pPr>
                <a:defRPr/>
              </a:pPr>
              <a:t>1/22/2013</a:t>
            </a:fld>
            <a:endParaRPr 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5A04A204-A2A2-44AA-9199-8A166BC3214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fld id="{74C65FA6-0669-4D75-9246-B89E2371FDC4}"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935AFDCF-0EB8-4BF8-BD9C-D28ED15F9A6B}"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fld id="{5516A025-409C-41A1-ABEC-C6B95798422A}" type="datetime1">
              <a:rPr lang="en-US">
                <a:solidFill>
                  <a:srgbClr val="FFFFFF"/>
                </a:solidFill>
              </a:rPr>
              <a:pPr>
                <a:defRPr/>
              </a:pPr>
              <a:t>1/22/2013</a:t>
            </a:fld>
            <a:endParaRPr 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0B9E0148-C647-4F17-9AF5-C736D2A6AF2A}"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fld id="{E7760112-F951-444A-960E-61E7128B2701}" type="datetime1">
              <a:rPr lang="en-US">
                <a:solidFill>
                  <a:srgbClr val="FFFFFF"/>
                </a:solidFill>
              </a:rPr>
              <a:pPr>
                <a:defRPr/>
              </a:pPr>
              <a:t>1/22/2013</a:t>
            </a:fld>
            <a:endParaRPr 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39F2AC36-D136-4D31-A045-513C2356503D}"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E6E09AEB-7D80-4F9F-B76D-98FD3731567E}" type="datetime1">
              <a:rPr lang="en-US">
                <a:solidFill>
                  <a:srgbClr val="FFFFFF"/>
                </a:solidFill>
              </a:rPr>
              <a:pPr>
                <a:defRPr/>
              </a:pPr>
              <a:t>1/22/2013</a:t>
            </a:fld>
            <a:endParaRPr 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108535AC-E331-4CE0-825D-47023BCF021C}"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fld id="{6EE57BC9-C2EA-4535-9811-EAFCFC52DE36}" type="datetime1">
              <a:rPr lang="en-US">
                <a:solidFill>
                  <a:srgbClr val="FFFFFF"/>
                </a:solidFill>
              </a:rPr>
              <a:pPr>
                <a:defRPr/>
              </a:pPr>
              <a:t>1/22/2013</a:t>
            </a:fld>
            <a:endParaRPr 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E7B993E8-48DA-4D15-B304-4BBE980FD7D1}" type="slidenum">
              <a:rPr lang="en-US">
                <a:solidFill>
                  <a:srgbClr val="FFFFFF"/>
                </a:solidFill>
              </a:rPr>
              <a:pPr>
                <a:defRPr/>
              </a:pPr>
              <a:t>‹#›</a:t>
            </a:fld>
            <a:endParaRPr lang="en-US">
              <a:solidFill>
                <a:srgbClr val="FFFFFF"/>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6.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theme" Target="../theme/theme1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image" Target="../media/image1.jpeg"/><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theme" Target="../theme/theme12.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5" Type="http://schemas.openxmlformats.org/officeDocument/2006/relationships/image" Target="../media/image1.jpeg"/><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image" Target="../media/image2.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heme" Target="../theme/theme13.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image" Target="../media/image1.jpeg"/><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image" Target="../media/image2.png"/></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52.xml"/><Relationship Id="rId7" Type="http://schemas.openxmlformats.org/officeDocument/2006/relationships/image" Target="../media/image3.jpeg"/><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theme" Target="../theme/theme14.xml"/><Relationship Id="rId5" Type="http://schemas.openxmlformats.org/officeDocument/2006/relationships/slideLayout" Target="../slideLayouts/slideLayout154.xml"/><Relationship Id="rId4"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157.xml"/><Relationship Id="rId7" Type="http://schemas.openxmlformats.org/officeDocument/2006/relationships/image" Target="../media/image3.jpeg"/><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theme" Target="../theme/theme15.xml"/><Relationship Id="rId5" Type="http://schemas.openxmlformats.org/officeDocument/2006/relationships/slideLayout" Target="../slideLayouts/slideLayout159.xml"/><Relationship Id="rId4" Type="http://schemas.openxmlformats.org/officeDocument/2006/relationships/slideLayout" Target="../slideLayouts/slideLayout15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image" Target="../media/image3.jpeg"/><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heme" Target="../theme/theme16.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5" Type="http://schemas.openxmlformats.org/officeDocument/2006/relationships/slideLayout" Target="../slideLayouts/slideLayout164.xml"/><Relationship Id="rId10" Type="http://schemas.openxmlformats.org/officeDocument/2006/relationships/slideLayout" Target="../slideLayouts/slideLayout169.xml"/><Relationship Id="rId4" Type="http://schemas.openxmlformats.org/officeDocument/2006/relationships/slideLayout" Target="../slideLayouts/slideLayout163.xml"/><Relationship Id="rId9" Type="http://schemas.openxmlformats.org/officeDocument/2006/relationships/slideLayout" Target="../slideLayouts/slideLayout168.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173.xml"/><Relationship Id="rId7" Type="http://schemas.openxmlformats.org/officeDocument/2006/relationships/image" Target="../media/image3.jpeg"/><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theme" Target="../theme/theme17.xml"/><Relationship Id="rId5" Type="http://schemas.openxmlformats.org/officeDocument/2006/relationships/slideLayout" Target="../slideLayouts/slideLayout175.xml"/><Relationship Id="rId4" Type="http://schemas.openxmlformats.org/officeDocument/2006/relationships/slideLayout" Target="../slideLayouts/slideLayout174.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3.xml"/><Relationship Id="rId13" Type="http://schemas.openxmlformats.org/officeDocument/2006/relationships/image" Target="../media/image1.jpeg"/><Relationship Id="rId3" Type="http://schemas.openxmlformats.org/officeDocument/2006/relationships/slideLayout" Target="../slideLayouts/slideLayout178.xml"/><Relationship Id="rId7" Type="http://schemas.openxmlformats.org/officeDocument/2006/relationships/slideLayout" Target="../slideLayouts/slideLayout182.xml"/><Relationship Id="rId12" Type="http://schemas.openxmlformats.org/officeDocument/2006/relationships/theme" Target="../theme/theme18.xml"/><Relationship Id="rId2" Type="http://schemas.openxmlformats.org/officeDocument/2006/relationships/slideLayout" Target="../slideLayouts/slideLayout177.xml"/><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slideLayout" Target="../slideLayouts/slideLayout186.xml"/><Relationship Id="rId5" Type="http://schemas.openxmlformats.org/officeDocument/2006/relationships/slideLayout" Target="../slideLayouts/slideLayout180.xml"/><Relationship Id="rId10" Type="http://schemas.openxmlformats.org/officeDocument/2006/relationships/slideLayout" Target="../slideLayouts/slideLayout185.xml"/><Relationship Id="rId4" Type="http://schemas.openxmlformats.org/officeDocument/2006/relationships/slideLayout" Target="../slideLayouts/slideLayout179.xml"/><Relationship Id="rId9" Type="http://schemas.openxmlformats.org/officeDocument/2006/relationships/slideLayout" Target="../slideLayouts/slideLayout18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4.xml"/><Relationship Id="rId13" Type="http://schemas.openxmlformats.org/officeDocument/2006/relationships/image" Target="../media/image5.png"/><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theme" Target="../theme/theme19.xml"/><Relationship Id="rId2" Type="http://schemas.openxmlformats.org/officeDocument/2006/relationships/slideLayout" Target="../slideLayouts/slideLayout188.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slideLayout" Target="../slideLayouts/slideLayout197.xml"/><Relationship Id="rId5" Type="http://schemas.openxmlformats.org/officeDocument/2006/relationships/slideLayout" Target="../slideLayouts/slideLayout191.xml"/><Relationship Id="rId10" Type="http://schemas.openxmlformats.org/officeDocument/2006/relationships/slideLayout" Target="../slideLayouts/slideLayout196.xml"/><Relationship Id="rId4" Type="http://schemas.openxmlformats.org/officeDocument/2006/relationships/slideLayout" Target="../slideLayouts/slideLayout190.xml"/><Relationship Id="rId9" Type="http://schemas.openxmlformats.org/officeDocument/2006/relationships/slideLayout" Target="../slideLayouts/slideLayout19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3.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image" Target="../media/image1.jpeg"/><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3.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3.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5.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1775" y="142875"/>
            <a:ext cx="8458200" cy="814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ja-JP" smtClean="0"/>
              <a:t>Click to edit Master title style</a:t>
            </a:r>
          </a:p>
        </p:txBody>
      </p:sp>
      <p:sp>
        <p:nvSpPr>
          <p:cNvPr id="1027" name="Rectangle 3"/>
          <p:cNvSpPr>
            <a:spLocks noGrp="1" noChangeArrowheads="1"/>
          </p:cNvSpPr>
          <p:nvPr>
            <p:ph type="body" idx="1"/>
          </p:nvPr>
        </p:nvSpPr>
        <p:spPr bwMode="auto">
          <a:xfrm>
            <a:off x="333375" y="1185863"/>
            <a:ext cx="8467725" cy="469265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1029" name="Rectangle 5"/>
          <p:cNvSpPr>
            <a:spLocks noGrp="1" noChangeArrowheads="1"/>
          </p:cNvSpPr>
          <p:nvPr>
            <p:ph type="ftr" sz="quarter" idx="3"/>
          </p:nvPr>
        </p:nvSpPr>
        <p:spPr bwMode="auto">
          <a:xfrm>
            <a:off x="1984375" y="6080125"/>
            <a:ext cx="5324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ea typeface="ＭＳ Ｐゴシック" pitchFamily="-106" charset="-128"/>
              </a:defRPr>
            </a:lvl1pPr>
          </a:lstStyle>
          <a:p>
            <a:r>
              <a:rPr lang="ja-JP" altLang="en-US"/>
              <a:t>TI Information – Selective Disclosure</a:t>
            </a:r>
            <a:endParaRPr lang="en-US" altLang="ja-JP"/>
          </a:p>
        </p:txBody>
      </p:sp>
      <p:sp>
        <p:nvSpPr>
          <p:cNvPr id="1030" name="Rectangle 6"/>
          <p:cNvSpPr>
            <a:spLocks noGrp="1" noChangeArrowheads="1"/>
          </p:cNvSpPr>
          <p:nvPr>
            <p:ph type="sldNum" sz="quarter" idx="4"/>
          </p:nvPr>
        </p:nvSpPr>
        <p:spPr bwMode="auto">
          <a:xfrm>
            <a:off x="7632700" y="6078538"/>
            <a:ext cx="1143000" cy="219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106" charset="-128"/>
              </a:defRPr>
            </a:lvl1pPr>
          </a:lstStyle>
          <a:p>
            <a:fld id="{1374D4D7-194C-45E9-BB7E-3B2E96243FDE}" type="slidenum">
              <a:rPr lang="ja-JP" altLang="en-US"/>
              <a:pPr/>
              <a:t>‹#›</a:t>
            </a:fld>
            <a:endParaRPr lang="en-US" altLang="ja-JP"/>
          </a:p>
        </p:txBody>
      </p:sp>
      <p:sp>
        <p:nvSpPr>
          <p:cNvPr id="1043" name="Rectangle 19"/>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endParaRPr lang="en-US"/>
          </a:p>
        </p:txBody>
      </p:sp>
      <p:pic>
        <p:nvPicPr>
          <p:cNvPr id="1054" name="Picture 30" descr="ti_stk_2c_pos_rgb"/>
          <p:cNvPicPr>
            <a:picLocks noChangeAspect="1" noChangeArrowheads="1"/>
          </p:cNvPicPr>
          <p:nvPr userDrawn="1"/>
        </p:nvPicPr>
        <p:blipFill>
          <a:blip r:embed="rId15" cstate="print"/>
          <a:srcRect/>
          <a:stretch>
            <a:fillRect/>
          </a:stretch>
        </p:blipFill>
        <p:spPr bwMode="auto">
          <a:xfrm>
            <a:off x="6629400" y="6418263"/>
            <a:ext cx="1136650" cy="280987"/>
          </a:xfrm>
          <a:prstGeom prst="rect">
            <a:avLst/>
          </a:prstGeom>
          <a:noFill/>
        </p:spPr>
      </p:pic>
      <p:sp>
        <p:nvSpPr>
          <p:cNvPr id="1055" name="Rectangle 31"/>
          <p:cNvSpPr>
            <a:spLocks noGrp="1" noChangeArrowheads="1"/>
          </p:cNvSpPr>
          <p:nvPr>
            <p:ph type="dt" sz="half" idx="2"/>
          </p:nvPr>
        </p:nvSpPr>
        <p:spPr bwMode="auto">
          <a:xfrm>
            <a:off x="263525" y="6076950"/>
            <a:ext cx="1465263"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106" charset="-128"/>
              </a:defRPr>
            </a:lvl1pPr>
          </a:lstStyle>
          <a:p>
            <a:r>
              <a:rPr lang="ja-JP" altLang="en-US"/>
              <a:t>2010-May-20</a:t>
            </a:r>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3" r:id="rId12"/>
    <p:sldLayoutId id="2147483674" r:id="rId13"/>
  </p:sldLayoutIdLst>
  <p:transition>
    <p:fade/>
  </p:transition>
  <p:timing>
    <p:tnLst>
      <p:par>
        <p:cTn id="1" dur="indefinite" restart="never" nodeType="tmRoot"/>
      </p:par>
    </p:tnLst>
  </p:timing>
  <p:hf hdr="0"/>
  <p:txStyles>
    <p:titleStyle>
      <a:lvl1pPr algn="l" rtl="0" fontAlgn="base">
        <a:lnSpc>
          <a:spcPct val="85000"/>
        </a:lnSpc>
        <a:spcBef>
          <a:spcPct val="0"/>
        </a:spcBef>
        <a:spcAft>
          <a:spcPct val="0"/>
        </a:spcAft>
        <a:defRPr sz="3200" b="1">
          <a:solidFill>
            <a:srgbClr val="FF0000"/>
          </a:solidFill>
          <a:latin typeface="+mj-lt"/>
          <a:ea typeface="+mj-ea"/>
          <a:cs typeface="+mj-cs"/>
        </a:defRPr>
      </a:lvl1pPr>
      <a:lvl2pPr algn="l" rtl="0" fontAlgn="base">
        <a:lnSpc>
          <a:spcPct val="85000"/>
        </a:lnSpc>
        <a:spcBef>
          <a:spcPct val="0"/>
        </a:spcBef>
        <a:spcAft>
          <a:spcPct val="0"/>
        </a:spcAft>
        <a:defRPr sz="3200" b="1">
          <a:solidFill>
            <a:srgbClr val="FF0000"/>
          </a:solidFill>
          <a:latin typeface="Arial" charset="0"/>
        </a:defRPr>
      </a:lvl2pPr>
      <a:lvl3pPr algn="l" rtl="0" fontAlgn="base">
        <a:lnSpc>
          <a:spcPct val="85000"/>
        </a:lnSpc>
        <a:spcBef>
          <a:spcPct val="0"/>
        </a:spcBef>
        <a:spcAft>
          <a:spcPct val="0"/>
        </a:spcAft>
        <a:defRPr sz="3200" b="1">
          <a:solidFill>
            <a:srgbClr val="FF0000"/>
          </a:solidFill>
          <a:latin typeface="Arial" charset="0"/>
        </a:defRPr>
      </a:lvl3pPr>
      <a:lvl4pPr algn="l" rtl="0" fontAlgn="base">
        <a:lnSpc>
          <a:spcPct val="85000"/>
        </a:lnSpc>
        <a:spcBef>
          <a:spcPct val="0"/>
        </a:spcBef>
        <a:spcAft>
          <a:spcPct val="0"/>
        </a:spcAft>
        <a:defRPr sz="3200" b="1">
          <a:solidFill>
            <a:srgbClr val="FF0000"/>
          </a:solidFill>
          <a:latin typeface="Arial" charset="0"/>
        </a:defRPr>
      </a:lvl4pPr>
      <a:lvl5pPr algn="l" rtl="0" fontAlgn="base">
        <a:lnSpc>
          <a:spcPct val="85000"/>
        </a:lnSpc>
        <a:spcBef>
          <a:spcPct val="0"/>
        </a:spcBef>
        <a:spcAft>
          <a:spcPct val="0"/>
        </a:spcAft>
        <a:defRPr sz="3200" b="1">
          <a:solidFill>
            <a:srgbClr val="FF0000"/>
          </a:solidFill>
          <a:latin typeface="Arial" charset="0"/>
        </a:defRPr>
      </a:lvl5pPr>
      <a:lvl6pPr marL="457200" algn="l" rtl="0" fontAlgn="base">
        <a:lnSpc>
          <a:spcPct val="85000"/>
        </a:lnSpc>
        <a:spcBef>
          <a:spcPct val="0"/>
        </a:spcBef>
        <a:spcAft>
          <a:spcPct val="0"/>
        </a:spcAft>
        <a:defRPr sz="3200" b="1">
          <a:solidFill>
            <a:srgbClr val="FF0000"/>
          </a:solidFill>
          <a:latin typeface="Arial" charset="0"/>
        </a:defRPr>
      </a:lvl6pPr>
      <a:lvl7pPr marL="914400" algn="l" rtl="0" fontAlgn="base">
        <a:lnSpc>
          <a:spcPct val="85000"/>
        </a:lnSpc>
        <a:spcBef>
          <a:spcPct val="0"/>
        </a:spcBef>
        <a:spcAft>
          <a:spcPct val="0"/>
        </a:spcAft>
        <a:defRPr sz="3200" b="1">
          <a:solidFill>
            <a:srgbClr val="FF0000"/>
          </a:solidFill>
          <a:latin typeface="Arial" charset="0"/>
        </a:defRPr>
      </a:lvl7pPr>
      <a:lvl8pPr marL="1371600" algn="l" rtl="0" fontAlgn="base">
        <a:lnSpc>
          <a:spcPct val="85000"/>
        </a:lnSpc>
        <a:spcBef>
          <a:spcPct val="0"/>
        </a:spcBef>
        <a:spcAft>
          <a:spcPct val="0"/>
        </a:spcAft>
        <a:defRPr sz="3200" b="1">
          <a:solidFill>
            <a:srgbClr val="FF0000"/>
          </a:solidFill>
          <a:latin typeface="Arial" charset="0"/>
        </a:defRPr>
      </a:lvl8pPr>
      <a:lvl9pPr marL="1828800" algn="l" rtl="0" fontAlgn="base">
        <a:lnSpc>
          <a:spcPct val="85000"/>
        </a:lnSpc>
        <a:spcBef>
          <a:spcPct val="0"/>
        </a:spcBef>
        <a:spcAft>
          <a:spcPct val="0"/>
        </a:spcAft>
        <a:defRPr sz="3200" b="1">
          <a:solidFill>
            <a:srgbClr val="FF0000"/>
          </a:solidFill>
          <a:latin typeface="Arial" charset="0"/>
        </a:defRPr>
      </a:lvl9pPr>
    </p:titleStyle>
    <p:bodyStyle>
      <a:lvl1pPr marL="227013" indent="-227013" algn="l" rtl="0" fontAlgn="base">
        <a:spcBef>
          <a:spcPct val="65000"/>
        </a:spcBef>
        <a:spcAft>
          <a:spcPct val="0"/>
        </a:spcAft>
        <a:buChar char="•"/>
        <a:defRPr sz="2000">
          <a:solidFill>
            <a:schemeClr val="tx1"/>
          </a:solidFill>
          <a:latin typeface="+mn-lt"/>
          <a:ea typeface="+mn-ea"/>
          <a:cs typeface="+mn-cs"/>
        </a:defRPr>
      </a:lvl1pPr>
      <a:lvl2pPr marL="574675" indent="-233363" algn="l" rtl="0" fontAlgn="base">
        <a:spcBef>
          <a:spcPct val="20000"/>
        </a:spcBef>
        <a:spcAft>
          <a:spcPct val="0"/>
        </a:spcAft>
        <a:buChar char="–"/>
        <a:defRPr>
          <a:solidFill>
            <a:schemeClr val="tx1"/>
          </a:solidFill>
          <a:latin typeface="+mn-lt"/>
        </a:defRPr>
      </a:lvl2pPr>
      <a:lvl3pPr marL="854075" indent="-165100" algn="l" rtl="0" fontAlgn="base">
        <a:spcBef>
          <a:spcPct val="15000"/>
        </a:spcBef>
        <a:spcAft>
          <a:spcPct val="0"/>
        </a:spcAft>
        <a:buChar char="•"/>
        <a:defRPr sz="1600">
          <a:solidFill>
            <a:schemeClr val="tx1"/>
          </a:solidFill>
          <a:latin typeface="+mn-lt"/>
        </a:defRPr>
      </a:lvl3pPr>
      <a:lvl4pPr marL="1201738" indent="-233363" algn="l" rtl="0" fontAlgn="base">
        <a:spcBef>
          <a:spcPct val="5000"/>
        </a:spcBef>
        <a:spcAft>
          <a:spcPct val="0"/>
        </a:spcAft>
        <a:buChar char="–"/>
        <a:defRPr sz="1600">
          <a:solidFill>
            <a:schemeClr val="tx1"/>
          </a:solidFill>
          <a:latin typeface="+mn-lt"/>
        </a:defRPr>
      </a:lvl4pPr>
      <a:lvl5pPr marL="1489075" indent="-173038" algn="l" rtl="0" fontAlgn="base">
        <a:spcBef>
          <a:spcPct val="0"/>
        </a:spcBef>
        <a:spcAft>
          <a:spcPct val="0"/>
        </a:spcAft>
        <a:buChar char="»"/>
        <a:defRPr sz="1600">
          <a:solidFill>
            <a:schemeClr val="tx1"/>
          </a:solidFill>
          <a:latin typeface="+mn-lt"/>
        </a:defRPr>
      </a:lvl5pPr>
      <a:lvl6pPr marL="1946275" indent="-173038" algn="l" rtl="0" fontAlgn="base">
        <a:spcBef>
          <a:spcPct val="0"/>
        </a:spcBef>
        <a:spcAft>
          <a:spcPct val="0"/>
        </a:spcAft>
        <a:buChar char="»"/>
        <a:defRPr sz="1600">
          <a:solidFill>
            <a:schemeClr val="tx1"/>
          </a:solidFill>
          <a:latin typeface="+mn-lt"/>
        </a:defRPr>
      </a:lvl6pPr>
      <a:lvl7pPr marL="2403475" indent="-173038" algn="l" rtl="0" fontAlgn="base">
        <a:spcBef>
          <a:spcPct val="0"/>
        </a:spcBef>
        <a:spcAft>
          <a:spcPct val="0"/>
        </a:spcAft>
        <a:buChar char="»"/>
        <a:defRPr sz="1600">
          <a:solidFill>
            <a:schemeClr val="tx1"/>
          </a:solidFill>
          <a:latin typeface="+mn-lt"/>
        </a:defRPr>
      </a:lvl7pPr>
      <a:lvl8pPr marL="2860675" indent="-173038" algn="l" rtl="0" fontAlgn="base">
        <a:spcBef>
          <a:spcPct val="0"/>
        </a:spcBef>
        <a:spcAft>
          <a:spcPct val="0"/>
        </a:spcAft>
        <a:buChar char="»"/>
        <a:defRPr sz="1600">
          <a:solidFill>
            <a:schemeClr val="tx1"/>
          </a:solidFill>
          <a:latin typeface="+mn-lt"/>
        </a:defRPr>
      </a:lvl8pPr>
      <a:lvl9pPr marL="3317875" indent="-173038" algn="l" rtl="0" fontAlgn="base">
        <a:spcBef>
          <a:spcPct val="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482" name="Picture 2" descr="ti_stk_2c_pos_rgb"/>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483"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484"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69"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a:latin typeface="Arial" charset="0"/>
              </a:defRPr>
            </a:lvl1pPr>
          </a:lstStyle>
          <a:p>
            <a:pPr>
              <a:defRPr/>
            </a:pPr>
            <a:fld id="{A6D51285-9379-452C-ABB9-A2CD49F98D9D}" type="datetime1">
              <a:rPr lang="en-US">
                <a:solidFill>
                  <a:srgbClr val="000000"/>
                </a:solidFill>
              </a:rPr>
              <a:pPr>
                <a:defRPr/>
              </a:pPr>
              <a:t>1/22/2013</a:t>
            </a:fld>
            <a:endParaRPr lang="en-US">
              <a:solidFill>
                <a:srgbClr val="000000"/>
              </a:solidFill>
            </a:endParaRPr>
          </a:p>
        </p:txBody>
      </p:sp>
      <p:sp>
        <p:nvSpPr>
          <p:cNvPr id="216070"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i="0" smtClean="0">
                <a:latin typeface="Arial" charset="0"/>
              </a:defRPr>
            </a:lvl1pPr>
          </a:lstStyle>
          <a:p>
            <a:pPr>
              <a:defRPr/>
            </a:pPr>
            <a:r>
              <a:rPr lang="en-US">
                <a:solidFill>
                  <a:srgbClr val="000000"/>
                </a:solidFill>
              </a:rPr>
              <a:t>Texas Instruments Proprietary and Confidential</a:t>
            </a:r>
          </a:p>
        </p:txBody>
      </p:sp>
      <p:sp>
        <p:nvSpPr>
          <p:cNvPr id="216071" name="Rectangle 7"/>
          <p:cNvSpPr>
            <a:spLocks noGrp="1" noChangeArrowheads="1"/>
          </p:cNvSpPr>
          <p:nvPr>
            <p:ph type="sldNum" sz="quarter" idx="4"/>
          </p:nvPr>
        </p:nvSpPr>
        <p:spPr bwMode="auto">
          <a:xfrm>
            <a:off x="6970713" y="6538913"/>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i="0" smtClean="0">
                <a:latin typeface="Arial" charset="0"/>
              </a:defRPr>
            </a:lvl1pPr>
          </a:lstStyle>
          <a:p>
            <a:pPr>
              <a:defRPr/>
            </a:pPr>
            <a:fld id="{F44E20C3-F2CC-4B98-A43F-49E7E67F9727}"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charset="0"/>
        </a:defRPr>
      </a:lvl2pPr>
      <a:lvl3pPr algn="l" rtl="0" eaLnBrk="0" fontAlgn="base" hangingPunct="0">
        <a:spcBef>
          <a:spcPct val="0"/>
        </a:spcBef>
        <a:spcAft>
          <a:spcPct val="0"/>
        </a:spcAft>
        <a:defRPr sz="3200" b="1">
          <a:solidFill>
            <a:srgbClr val="FF0000"/>
          </a:solidFill>
          <a:latin typeface="Arial" charset="0"/>
        </a:defRPr>
      </a:lvl3pPr>
      <a:lvl4pPr algn="l" rtl="0" eaLnBrk="0" fontAlgn="base" hangingPunct="0">
        <a:spcBef>
          <a:spcPct val="0"/>
        </a:spcBef>
        <a:spcAft>
          <a:spcPct val="0"/>
        </a:spcAft>
        <a:defRPr sz="3200" b="1">
          <a:solidFill>
            <a:srgbClr val="FF0000"/>
          </a:solidFill>
          <a:latin typeface="Arial" charset="0"/>
        </a:defRPr>
      </a:lvl4pPr>
      <a:lvl5pPr algn="l" rtl="0" eaLnBrk="0" fontAlgn="base" hangingPunct="0">
        <a:spcBef>
          <a:spcPct val="0"/>
        </a:spcBef>
        <a:spcAft>
          <a:spcPct val="0"/>
        </a:spcAft>
        <a:defRPr sz="3200" b="1">
          <a:solidFill>
            <a:srgbClr val="FF0000"/>
          </a:solidFill>
          <a:latin typeface="Arial" charset="0"/>
        </a:defRPr>
      </a:lvl5pPr>
      <a:lvl6pPr marL="457200" algn="l" rtl="0" eaLnBrk="0" fontAlgn="base" hangingPunct="0">
        <a:spcBef>
          <a:spcPct val="0"/>
        </a:spcBef>
        <a:spcAft>
          <a:spcPct val="0"/>
        </a:spcAft>
        <a:defRPr sz="3200" b="1">
          <a:solidFill>
            <a:srgbClr val="FF0000"/>
          </a:solidFill>
          <a:latin typeface="Arial" charset="0"/>
        </a:defRPr>
      </a:lvl6pPr>
      <a:lvl7pPr marL="914400" algn="l" rtl="0" eaLnBrk="0" fontAlgn="base" hangingPunct="0">
        <a:spcBef>
          <a:spcPct val="0"/>
        </a:spcBef>
        <a:spcAft>
          <a:spcPct val="0"/>
        </a:spcAft>
        <a:defRPr sz="3200" b="1">
          <a:solidFill>
            <a:srgbClr val="FF0000"/>
          </a:solidFill>
          <a:latin typeface="Arial" charset="0"/>
        </a:defRPr>
      </a:lvl7pPr>
      <a:lvl8pPr marL="1371600" algn="l" rtl="0" eaLnBrk="0" fontAlgn="base" hangingPunct="0">
        <a:spcBef>
          <a:spcPct val="0"/>
        </a:spcBef>
        <a:spcAft>
          <a:spcPct val="0"/>
        </a:spcAft>
        <a:defRPr sz="3200" b="1">
          <a:solidFill>
            <a:srgbClr val="FF0000"/>
          </a:solidFill>
          <a:latin typeface="Arial" charset="0"/>
        </a:defRPr>
      </a:lvl8pPr>
      <a:lvl9pPr marL="1828800" algn="l" rtl="0" eaLnBrk="0" fontAlgn="base" hangingPunct="0">
        <a:spcBef>
          <a:spcPct val="0"/>
        </a:spcBef>
        <a:spcAft>
          <a:spcPct val="0"/>
        </a:spcAft>
        <a:defRPr sz="32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19BC04C1-693D-43B5-A785-EE1D26A7850A}"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7"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7"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BF92F736-B1A9-46A0-8E36-CCABFE1B062E}"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ti_stk_2c_pos_rgb"/>
          <p:cNvPicPr>
            <a:picLocks noChangeAspect="1" noChangeArrowheads="1"/>
          </p:cNvPicPr>
          <p:nvPr userDrawn="1"/>
        </p:nvPicPr>
        <p:blipFill>
          <a:blip r:embed="rId7" cstate="screen"/>
          <a:srcRect/>
          <a:stretch>
            <a:fillRect/>
          </a:stretch>
        </p:blipFill>
        <p:spPr bwMode="auto">
          <a:xfrm>
            <a:off x="6629400" y="6418263"/>
            <a:ext cx="1136650" cy="280987"/>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6071" name="Rectangle 7"/>
          <p:cNvSpPr>
            <a:spLocks noGrp="1" noChangeArrowheads="1"/>
          </p:cNvSpPr>
          <p:nvPr>
            <p:ph type="sldNum" sz="quarter" idx="4"/>
          </p:nvPr>
        </p:nvSpPr>
        <p:spPr bwMode="auto">
          <a:xfrm>
            <a:off x="6969652" y="6473449"/>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fld id="{8AFAD462-79D2-4C8D-B2A6-D00309ABE482}" type="slidenum">
              <a:rPr lang="en-US">
                <a:solidFill>
                  <a:srgbClr val="000000"/>
                </a:solidFill>
              </a:rPr>
              <a:pPr>
                <a:defRPr/>
              </a:pPr>
              <a:t>‹#›</a:t>
            </a:fld>
            <a:endParaRPr lang="en-US">
              <a:solidFill>
                <a:srgbClr val="000000"/>
              </a:solidFill>
            </a:endParaRPr>
          </a:p>
        </p:txBody>
      </p:sp>
      <p:sp>
        <p:nvSpPr>
          <p:cNvPr id="216072" name="Rectangle 8"/>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Lst>
  <p:transition>
    <p:fade/>
  </p:transition>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9698"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9699"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9700"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0581" name="Rectangle 5"/>
          <p:cNvSpPr>
            <a:spLocks noGrp="1" noChangeArrowheads="1"/>
          </p:cNvSpPr>
          <p:nvPr>
            <p:ph type="dt" sz="half" idx="2"/>
          </p:nvPr>
        </p:nvSpPr>
        <p:spPr bwMode="auto">
          <a:xfrm>
            <a:off x="7696200" y="152400"/>
            <a:ext cx="11430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i="0">
                <a:solidFill>
                  <a:srgbClr val="000000"/>
                </a:solidFill>
                <a:latin typeface="Arial" pitchFamily="34" charset="0"/>
              </a:defRPr>
            </a:lvl1pPr>
          </a:lstStyle>
          <a:p>
            <a:pPr>
              <a:defRPr/>
            </a:pPr>
            <a:fld id="{7F1F12D0-C655-4A3A-89D2-47D27F502A88}" type="datetime4">
              <a:rPr lang="en-US"/>
              <a:pPr>
                <a:defRPr/>
              </a:pPr>
              <a:t>January 22, 2013</a:t>
            </a:fld>
            <a:endParaRPr lang="en-US"/>
          </a:p>
        </p:txBody>
      </p:sp>
      <p:sp>
        <p:nvSpPr>
          <p:cNvPr id="280582" name="Rectangle 6"/>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i="0">
                <a:solidFill>
                  <a:srgbClr val="000000"/>
                </a:solidFill>
                <a:latin typeface="Arial" pitchFamily="34" charset="0"/>
              </a:defRPr>
            </a:lvl1pPr>
          </a:lstStyle>
          <a:p>
            <a:pPr>
              <a:defRPr/>
            </a:pPr>
            <a:endParaRPr lang="en-US"/>
          </a:p>
        </p:txBody>
      </p:sp>
      <p:sp>
        <p:nvSpPr>
          <p:cNvPr id="280583" name="Rectangle 7"/>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a:solidFill>
                  <a:srgbClr val="000000"/>
                </a:solidFill>
                <a:latin typeface="Arial" pitchFamily="34" charset="0"/>
              </a:defRPr>
            </a:lvl1pPr>
          </a:lstStyle>
          <a:p>
            <a:pPr>
              <a:defRPr/>
            </a:pPr>
            <a:fld id="{D85FA8B3-D3DE-4F5E-87B7-6058C2C5C362}" type="slidenum">
              <a:rPr lang="en-US"/>
              <a:pPr>
                <a:defRPr/>
              </a:pPr>
              <a:t>‹#›</a:t>
            </a:fld>
            <a:endParaRPr lang="en-US"/>
          </a:p>
        </p:txBody>
      </p:sp>
      <p:sp>
        <p:nvSpPr>
          <p:cNvPr id="280584"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8434" name="Picture 2"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a:ln w="9525">
            <a:noFill/>
            <a:miter lim="800000"/>
            <a:headEnd/>
            <a:tailEnd/>
          </a:ln>
        </p:spPr>
      </p:pic>
      <p:sp>
        <p:nvSpPr>
          <p:cNvPr id="1843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390149" name="Rectangle 5"/>
          <p:cNvSpPr>
            <a:spLocks noGrp="1" noChangeArrowheads="1"/>
          </p:cNvSpPr>
          <p:nvPr>
            <p:ph type="dt" sz="half" idx="2"/>
          </p:nvPr>
        </p:nvSpPr>
        <p:spPr bwMode="auto">
          <a:xfrm>
            <a:off x="393700" y="647700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smtClean="0">
                <a:latin typeface="Arial" charset="0"/>
                <a:ea typeface="ＭＳ Ｐゴシック" pitchFamily="34" charset="-128"/>
              </a:defRPr>
            </a:lvl1pPr>
          </a:lstStyle>
          <a:p>
            <a:pPr>
              <a:defRPr/>
            </a:pPr>
            <a:fld id="{A6F32AE4-8586-4874-B250-675797E326D8}" type="datetime1">
              <a:rPr lang="en-US">
                <a:solidFill>
                  <a:srgbClr val="FFFFFF"/>
                </a:solidFill>
              </a:rPr>
              <a:pPr>
                <a:defRPr/>
              </a:pPr>
              <a:t>1/22/2013</a:t>
            </a:fld>
            <a:endParaRPr lang="en-US">
              <a:solidFill>
                <a:srgbClr val="FFFFFF"/>
              </a:solidFill>
            </a:endParaRPr>
          </a:p>
        </p:txBody>
      </p:sp>
      <p:sp>
        <p:nvSpPr>
          <p:cNvPr id="39015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smtClean="0">
                <a:latin typeface="Arial" charset="0"/>
                <a:ea typeface="ＭＳ Ｐゴシック" pitchFamily="34" charset="-128"/>
              </a:defRPr>
            </a:lvl1pPr>
          </a:lstStyle>
          <a:p>
            <a:pPr>
              <a:defRPr/>
            </a:pPr>
            <a:fld id="{3A6D5F79-3AE0-46C6-9B9C-A464B9DE2779}" type="slidenum">
              <a:rPr lang="en-US">
                <a:solidFill>
                  <a:srgbClr val="FFFFFF"/>
                </a:solidFill>
              </a:rPr>
              <a:pPr>
                <a:defRPr/>
              </a:pPr>
              <a:t>‹#›</a:t>
            </a:fld>
            <a:endParaRPr lang="en-US">
              <a:solidFill>
                <a:srgbClr val="FFFFFF"/>
              </a:solidFill>
            </a:endParaRPr>
          </a:p>
        </p:txBody>
      </p:sp>
      <p:sp>
        <p:nvSpPr>
          <p:cNvPr id="390151" name="Rectangle 7"/>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i="1">
              <a:solidFill>
                <a:srgbClr val="FFFFFF"/>
              </a:solidFill>
            </a:endParaRPr>
          </a:p>
        </p:txBody>
      </p:sp>
    </p:spTree>
  </p:cSld>
  <p:clrMap bg1="dk2" tx1="lt1" bg2="dk1" tx2="lt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ransition>
    <p:fade/>
  </p:transition>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defRPr>
      </a:lvl2pPr>
      <a:lvl3pPr algn="l" rtl="0" eaLnBrk="0" fontAlgn="base" hangingPunct="0">
        <a:spcBef>
          <a:spcPct val="0"/>
        </a:spcBef>
        <a:spcAft>
          <a:spcPct val="0"/>
        </a:spcAft>
        <a:defRPr sz="4000" b="1">
          <a:solidFill>
            <a:schemeClr val="tx1"/>
          </a:solidFill>
          <a:latin typeface="Arial" charset="0"/>
        </a:defRPr>
      </a:lvl3pPr>
      <a:lvl4pPr algn="l" rtl="0" eaLnBrk="0" fontAlgn="base" hangingPunct="0">
        <a:spcBef>
          <a:spcPct val="0"/>
        </a:spcBef>
        <a:spcAft>
          <a:spcPct val="0"/>
        </a:spcAft>
        <a:defRPr sz="4000" b="1">
          <a:solidFill>
            <a:schemeClr val="tx1"/>
          </a:solidFill>
          <a:latin typeface="Arial" charset="0"/>
        </a:defRPr>
      </a:lvl4pPr>
      <a:lvl5pPr algn="l" rtl="0" eaLnBrk="0" fontAlgn="base" hangingPunct="0">
        <a:spcBef>
          <a:spcPct val="0"/>
        </a:spcBef>
        <a:spcAft>
          <a:spcPct val="0"/>
        </a:spcAft>
        <a:defRPr sz="4000" b="1">
          <a:solidFill>
            <a:schemeClr val="tx1"/>
          </a:solidFill>
          <a:latin typeface="Arial" charset="0"/>
        </a:defRPr>
      </a:lvl5pPr>
      <a:lvl6pPr marL="457200" algn="l" rtl="0" fontAlgn="base">
        <a:spcBef>
          <a:spcPct val="0"/>
        </a:spcBef>
        <a:spcAft>
          <a:spcPct val="0"/>
        </a:spcAft>
        <a:defRPr sz="4000" b="1">
          <a:solidFill>
            <a:schemeClr val="tx1"/>
          </a:solidFill>
          <a:latin typeface="Arial" charset="0"/>
        </a:defRPr>
      </a:lvl6pPr>
      <a:lvl7pPr marL="914400" algn="l" rtl="0" fontAlgn="base">
        <a:spcBef>
          <a:spcPct val="0"/>
        </a:spcBef>
        <a:spcAft>
          <a:spcPct val="0"/>
        </a:spcAft>
        <a:defRPr sz="4000" b="1">
          <a:solidFill>
            <a:schemeClr val="tx1"/>
          </a:solidFill>
          <a:latin typeface="Arial" charset="0"/>
        </a:defRPr>
      </a:lvl7pPr>
      <a:lvl8pPr marL="1371600" algn="l" rtl="0" fontAlgn="base">
        <a:spcBef>
          <a:spcPct val="0"/>
        </a:spcBef>
        <a:spcAft>
          <a:spcPct val="0"/>
        </a:spcAft>
        <a:defRPr sz="4000" b="1">
          <a:solidFill>
            <a:schemeClr val="tx1"/>
          </a:solidFill>
          <a:latin typeface="Arial" charset="0"/>
        </a:defRPr>
      </a:lvl8pPr>
      <a:lvl9pPr marL="1828800" algn="l" rtl="0" fontAlgn="base">
        <a:spcBef>
          <a:spcPct val="0"/>
        </a:spcBef>
        <a:spcAft>
          <a:spcPct val="0"/>
        </a:spcAft>
        <a:defRPr sz="4000" b="1">
          <a:solidFill>
            <a:schemeClr val="tx1"/>
          </a:solidFill>
          <a:latin typeface="Arial"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8611"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ja-JP" smtClean="0"/>
              <a:t>Click to edit Master title style</a:t>
            </a:r>
          </a:p>
        </p:txBody>
      </p:sp>
      <p:sp>
        <p:nvSpPr>
          <p:cNvPr id="68612" name="Rectangle 4"/>
          <p:cNvSpPr>
            <a:spLocks noGrp="1" noChangeArrowheads="1"/>
          </p:cNvSpPr>
          <p:nvPr>
            <p:ph type="body" idx="1"/>
          </p:nvPr>
        </p:nvSpPr>
        <p:spPr bwMode="auto">
          <a:xfrm>
            <a:off x="342900" y="3657600"/>
            <a:ext cx="8458200" cy="1600200"/>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ja-JP" smtClean="0"/>
              <a:t>Click to edit Master text styles</a:t>
            </a:r>
          </a:p>
        </p:txBody>
      </p:sp>
      <p:sp>
        <p:nvSpPr>
          <p:cNvPr id="68625"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endParaRPr lang="en-US"/>
          </a:p>
        </p:txBody>
      </p:sp>
      <p:pic>
        <p:nvPicPr>
          <p:cNvPr id="68627" name="Picture 19"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p:spPr>
      </p:pic>
      <p:sp>
        <p:nvSpPr>
          <p:cNvPr id="68630" name="Rectangle 22"/>
          <p:cNvSpPr>
            <a:spLocks noGrp="1" noChangeArrowheads="1"/>
          </p:cNvSpPr>
          <p:nvPr>
            <p:ph type="dt" sz="half" idx="2"/>
          </p:nvPr>
        </p:nvSpPr>
        <p:spPr bwMode="auto">
          <a:xfrm>
            <a:off x="263525" y="6076950"/>
            <a:ext cx="1465263"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106" charset="-128"/>
              </a:defRPr>
            </a:lvl1pPr>
          </a:lstStyle>
          <a:p>
            <a:r>
              <a:rPr lang="ja-JP" altLang="en-US"/>
              <a:t>2010-May-20</a:t>
            </a:r>
            <a:endParaRPr lang="en-US" altLang="ja-JP"/>
          </a:p>
        </p:txBody>
      </p:sp>
      <p:sp>
        <p:nvSpPr>
          <p:cNvPr id="68631" name="Rectangle 23"/>
          <p:cNvSpPr>
            <a:spLocks noGrp="1" noChangeArrowheads="1"/>
          </p:cNvSpPr>
          <p:nvPr>
            <p:ph type="ftr" sz="quarter" idx="3"/>
          </p:nvPr>
        </p:nvSpPr>
        <p:spPr bwMode="auto">
          <a:xfrm>
            <a:off x="1984375" y="6080125"/>
            <a:ext cx="5324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ea typeface="ＭＳ Ｐゴシック" pitchFamily="-106" charset="-128"/>
              </a:defRPr>
            </a:lvl1pPr>
          </a:lstStyle>
          <a:p>
            <a:r>
              <a:rPr lang="ja-JP" altLang="en-US"/>
              <a:t>TI Information – Selective Disclosure</a:t>
            </a:r>
            <a:endParaRPr lang="en-US" altLang="ja-JP"/>
          </a:p>
        </p:txBody>
      </p:sp>
      <p:sp>
        <p:nvSpPr>
          <p:cNvPr id="68632" name="Rectangle 24"/>
          <p:cNvSpPr>
            <a:spLocks noGrp="1" noChangeArrowheads="1"/>
          </p:cNvSpPr>
          <p:nvPr>
            <p:ph type="sldNum" sz="quarter" idx="4"/>
          </p:nvPr>
        </p:nvSpPr>
        <p:spPr bwMode="auto">
          <a:xfrm>
            <a:off x="7632700" y="6078538"/>
            <a:ext cx="1143000" cy="219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106" charset="-128"/>
              </a:defRPr>
            </a:lvl1pPr>
          </a:lstStyle>
          <a:p>
            <a:fld id="{87F08CDF-A3D8-43BC-A6A4-DD9FA9E54C87}"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iming>
    <p:tnLst>
      <p:par>
        <p:cTn id="1" dur="indefinite" restart="never" nodeType="tmRoot"/>
      </p:par>
    </p:tnLst>
  </p:timing>
  <p:hf hdr="0"/>
  <p:txStyles>
    <p:titleStyle>
      <a:lvl1pPr algn="l" rtl="0" fontAlgn="base">
        <a:lnSpc>
          <a:spcPct val="85000"/>
        </a:lnSpc>
        <a:spcBef>
          <a:spcPct val="0"/>
        </a:spcBef>
        <a:spcAft>
          <a:spcPct val="0"/>
        </a:spcAft>
        <a:defRPr sz="4000" b="1">
          <a:solidFill>
            <a:schemeClr val="tx1"/>
          </a:solidFill>
          <a:latin typeface="+mj-lt"/>
          <a:ea typeface="+mj-ea"/>
          <a:cs typeface="+mj-cs"/>
        </a:defRPr>
      </a:lvl1pPr>
      <a:lvl2pPr algn="l" rtl="0" fontAlgn="base">
        <a:lnSpc>
          <a:spcPct val="85000"/>
        </a:lnSpc>
        <a:spcBef>
          <a:spcPct val="0"/>
        </a:spcBef>
        <a:spcAft>
          <a:spcPct val="0"/>
        </a:spcAft>
        <a:defRPr sz="4000" b="1">
          <a:solidFill>
            <a:schemeClr val="tx1"/>
          </a:solidFill>
          <a:latin typeface="Arial" charset="0"/>
        </a:defRPr>
      </a:lvl2pPr>
      <a:lvl3pPr algn="l" rtl="0" fontAlgn="base">
        <a:lnSpc>
          <a:spcPct val="85000"/>
        </a:lnSpc>
        <a:spcBef>
          <a:spcPct val="0"/>
        </a:spcBef>
        <a:spcAft>
          <a:spcPct val="0"/>
        </a:spcAft>
        <a:defRPr sz="4000" b="1">
          <a:solidFill>
            <a:schemeClr val="tx1"/>
          </a:solidFill>
          <a:latin typeface="Arial" charset="0"/>
        </a:defRPr>
      </a:lvl3pPr>
      <a:lvl4pPr algn="l" rtl="0" fontAlgn="base">
        <a:lnSpc>
          <a:spcPct val="85000"/>
        </a:lnSpc>
        <a:spcBef>
          <a:spcPct val="0"/>
        </a:spcBef>
        <a:spcAft>
          <a:spcPct val="0"/>
        </a:spcAft>
        <a:defRPr sz="4000" b="1">
          <a:solidFill>
            <a:schemeClr val="tx1"/>
          </a:solidFill>
          <a:latin typeface="Arial" charset="0"/>
        </a:defRPr>
      </a:lvl4pPr>
      <a:lvl5pPr algn="l" rtl="0" fontAlgn="base">
        <a:lnSpc>
          <a:spcPct val="85000"/>
        </a:lnSpc>
        <a:spcBef>
          <a:spcPct val="0"/>
        </a:spcBef>
        <a:spcAft>
          <a:spcPct val="0"/>
        </a:spcAft>
        <a:defRPr sz="4000" b="1">
          <a:solidFill>
            <a:schemeClr val="tx1"/>
          </a:solidFill>
          <a:latin typeface="Arial" charset="0"/>
        </a:defRPr>
      </a:lvl5pPr>
      <a:lvl6pPr marL="457200" algn="l" rtl="0" fontAlgn="base">
        <a:lnSpc>
          <a:spcPct val="85000"/>
        </a:lnSpc>
        <a:spcBef>
          <a:spcPct val="0"/>
        </a:spcBef>
        <a:spcAft>
          <a:spcPct val="0"/>
        </a:spcAft>
        <a:defRPr sz="4000" b="1">
          <a:solidFill>
            <a:schemeClr val="tx1"/>
          </a:solidFill>
          <a:latin typeface="Arial" charset="0"/>
        </a:defRPr>
      </a:lvl6pPr>
      <a:lvl7pPr marL="914400" algn="l" rtl="0" fontAlgn="base">
        <a:lnSpc>
          <a:spcPct val="85000"/>
        </a:lnSpc>
        <a:spcBef>
          <a:spcPct val="0"/>
        </a:spcBef>
        <a:spcAft>
          <a:spcPct val="0"/>
        </a:spcAft>
        <a:defRPr sz="4000" b="1">
          <a:solidFill>
            <a:schemeClr val="tx1"/>
          </a:solidFill>
          <a:latin typeface="Arial" charset="0"/>
        </a:defRPr>
      </a:lvl7pPr>
      <a:lvl8pPr marL="1371600" algn="l" rtl="0" fontAlgn="base">
        <a:lnSpc>
          <a:spcPct val="85000"/>
        </a:lnSpc>
        <a:spcBef>
          <a:spcPct val="0"/>
        </a:spcBef>
        <a:spcAft>
          <a:spcPct val="0"/>
        </a:spcAft>
        <a:defRPr sz="4000" b="1">
          <a:solidFill>
            <a:schemeClr val="tx1"/>
          </a:solidFill>
          <a:latin typeface="Arial" charset="0"/>
        </a:defRPr>
      </a:lvl8pPr>
      <a:lvl9pPr marL="1828800" algn="l" rtl="0" fontAlgn="base">
        <a:lnSpc>
          <a:spcPct val="85000"/>
        </a:lnSpc>
        <a:spcBef>
          <a:spcPct val="0"/>
        </a:spcBef>
        <a:spcAft>
          <a:spcPct val="0"/>
        </a:spcAft>
        <a:defRPr sz="4000" b="1">
          <a:solidFill>
            <a:schemeClr val="tx1"/>
          </a:solidFill>
          <a:latin typeface="Arial" charset="0"/>
        </a:defRPr>
      </a:lvl9pPr>
    </p:titleStyle>
    <p:bodyStyle>
      <a:lvl1pPr algn="l" rtl="0" fontAlgn="base">
        <a:lnSpc>
          <a:spcPct val="85000"/>
        </a:lnSpc>
        <a:spcBef>
          <a:spcPct val="60000"/>
        </a:spcBef>
        <a:spcAft>
          <a:spcPct val="0"/>
        </a:spcAft>
        <a:defRPr sz="2000" b="1">
          <a:solidFill>
            <a:schemeClr val="tx1"/>
          </a:solidFill>
          <a:latin typeface="+mn-lt"/>
          <a:ea typeface="+mn-ea"/>
          <a:cs typeface="+mn-cs"/>
        </a:defRPr>
      </a:lvl1pPr>
      <a:lvl2pPr marL="341313" algn="l" rtl="0" fontAlgn="base">
        <a:spcBef>
          <a:spcPct val="20000"/>
        </a:spcBef>
        <a:spcAft>
          <a:spcPct val="0"/>
        </a:spcAft>
        <a:buChar char="–"/>
        <a:defRPr sz="2400">
          <a:solidFill>
            <a:schemeClr val="bg1"/>
          </a:solidFill>
          <a:latin typeface="+mn-lt"/>
        </a:defRPr>
      </a:lvl2pPr>
      <a:lvl3pPr marL="688975" algn="l" rtl="0" fontAlgn="base">
        <a:spcBef>
          <a:spcPct val="20000"/>
        </a:spcBef>
        <a:spcAft>
          <a:spcPct val="0"/>
        </a:spcAft>
        <a:buChar char="•"/>
        <a:defRPr sz="2000">
          <a:solidFill>
            <a:schemeClr val="bg1"/>
          </a:solidFill>
          <a:latin typeface="+mn-lt"/>
        </a:defRPr>
      </a:lvl3pPr>
      <a:lvl4pPr marL="968375" algn="l" rtl="0" fontAlgn="base">
        <a:spcBef>
          <a:spcPct val="20000"/>
        </a:spcBef>
        <a:spcAft>
          <a:spcPct val="0"/>
        </a:spcAft>
        <a:buChar char="–"/>
        <a:defRPr sz="2000">
          <a:solidFill>
            <a:schemeClr val="bg1"/>
          </a:solidFill>
          <a:latin typeface="+mn-lt"/>
        </a:defRPr>
      </a:lvl4pPr>
      <a:lvl5pPr marL="1316038" algn="l" rtl="0" fontAlgn="base">
        <a:spcBef>
          <a:spcPct val="20000"/>
        </a:spcBef>
        <a:spcAft>
          <a:spcPct val="0"/>
        </a:spcAft>
        <a:buChar char="»"/>
        <a:defRPr sz="2000">
          <a:solidFill>
            <a:schemeClr val="bg1"/>
          </a:solidFill>
          <a:latin typeface="+mn-lt"/>
        </a:defRPr>
      </a:lvl5pPr>
      <a:lvl6pPr marL="1773238" algn="l" rtl="0" fontAlgn="base">
        <a:spcBef>
          <a:spcPct val="20000"/>
        </a:spcBef>
        <a:spcAft>
          <a:spcPct val="0"/>
        </a:spcAft>
        <a:buChar char="»"/>
        <a:defRPr sz="2000">
          <a:solidFill>
            <a:schemeClr val="bg1"/>
          </a:solidFill>
          <a:latin typeface="+mn-lt"/>
        </a:defRPr>
      </a:lvl6pPr>
      <a:lvl7pPr marL="2230438" algn="l" rtl="0" fontAlgn="base">
        <a:spcBef>
          <a:spcPct val="20000"/>
        </a:spcBef>
        <a:spcAft>
          <a:spcPct val="0"/>
        </a:spcAft>
        <a:buChar char="»"/>
        <a:defRPr sz="2000">
          <a:solidFill>
            <a:schemeClr val="bg1"/>
          </a:solidFill>
          <a:latin typeface="+mn-lt"/>
        </a:defRPr>
      </a:lvl7pPr>
      <a:lvl8pPr marL="2687638" algn="l" rtl="0" fontAlgn="base">
        <a:spcBef>
          <a:spcPct val="20000"/>
        </a:spcBef>
        <a:spcAft>
          <a:spcPct val="0"/>
        </a:spcAft>
        <a:buChar char="»"/>
        <a:defRPr sz="2000">
          <a:solidFill>
            <a:schemeClr val="bg1"/>
          </a:solidFill>
          <a:latin typeface="+mn-lt"/>
        </a:defRPr>
      </a:lvl8pPr>
      <a:lvl9pPr marL="3144838"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43B69FEA-43A5-4FDB-BF57-42D5D3997BD7}"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13315"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4677"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rgbClr val="000000"/>
                </a:solidFill>
                <a:latin typeface="Arial" charset="0"/>
              </a:defRPr>
            </a:lvl1pPr>
          </a:lstStyle>
          <a:p>
            <a:pPr>
              <a:defRPr/>
            </a:pPr>
            <a:fld id="{0A10223D-24AC-48E0-8407-CD67C3B30778}" type="datetime1">
              <a:rPr lang="en-US"/>
              <a:pPr>
                <a:defRPr/>
              </a:pPr>
              <a:t>1/22/2013</a:t>
            </a:fld>
            <a:endParaRPr lang="en-US"/>
          </a:p>
        </p:txBody>
      </p:sp>
      <p:sp>
        <p:nvSpPr>
          <p:cNvPr id="284678"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a:solidFill>
                  <a:srgbClr val="000000"/>
                </a:solidFill>
                <a:latin typeface="Arial" charset="0"/>
              </a:defRPr>
            </a:lvl1pPr>
          </a:lstStyle>
          <a:p>
            <a:pPr>
              <a:defRPr/>
            </a:pPr>
            <a:r>
              <a:rPr lang="en-US"/>
              <a:t>Texas Instruments Confidential - NDA Restrictions</a:t>
            </a:r>
          </a:p>
        </p:txBody>
      </p:sp>
      <p:sp>
        <p:nvSpPr>
          <p:cNvPr id="284679" name="Rectangle 7"/>
          <p:cNvSpPr>
            <a:spLocks noGrp="1" noChangeArrowheads="1"/>
          </p:cNvSpPr>
          <p:nvPr>
            <p:ph type="sldNum" sz="quarter" idx="4"/>
          </p:nvPr>
        </p:nvSpPr>
        <p:spPr bwMode="auto">
          <a:xfrm>
            <a:off x="6642100" y="6296025"/>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solidFill>
                  <a:srgbClr val="000000"/>
                </a:solidFill>
                <a:latin typeface="Arial" charset="0"/>
              </a:defRPr>
            </a:lvl1pPr>
          </a:lstStyle>
          <a:p>
            <a:pPr>
              <a:defRPr/>
            </a:pPr>
            <a:fld id="{C26C872E-0393-4DB4-97F5-2514515096CF}" type="slidenum">
              <a:rPr lang="en-US"/>
              <a:pPr>
                <a:defRPr/>
              </a:pPr>
              <a:t>‹#›</a:t>
            </a:fld>
            <a:endParaRPr lang="en-US"/>
          </a:p>
        </p:txBody>
      </p:sp>
      <p:sp>
        <p:nvSpPr>
          <p:cNvPr id="284680"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fade/>
  </p:transition>
  <p:hf hdr="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Arial" charset="0"/>
        </a:defRPr>
      </a:lvl2pPr>
      <a:lvl3pPr algn="l" rtl="0" eaLnBrk="0" fontAlgn="base" hangingPunct="0">
        <a:spcBef>
          <a:spcPct val="0"/>
        </a:spcBef>
        <a:spcAft>
          <a:spcPct val="0"/>
        </a:spcAft>
        <a:defRPr sz="2800" b="1">
          <a:solidFill>
            <a:srgbClr val="FF0000"/>
          </a:solidFill>
          <a:latin typeface="Arial" charset="0"/>
        </a:defRPr>
      </a:lvl3pPr>
      <a:lvl4pPr algn="l" rtl="0" eaLnBrk="0" fontAlgn="base" hangingPunct="0">
        <a:spcBef>
          <a:spcPct val="0"/>
        </a:spcBef>
        <a:spcAft>
          <a:spcPct val="0"/>
        </a:spcAft>
        <a:defRPr sz="2800" b="1">
          <a:solidFill>
            <a:srgbClr val="FF0000"/>
          </a:solidFill>
          <a:latin typeface="Arial" charset="0"/>
        </a:defRPr>
      </a:lvl4pPr>
      <a:lvl5pPr algn="l" rtl="0" eaLnBrk="0" fontAlgn="base" hangingPunct="0">
        <a:spcBef>
          <a:spcPct val="0"/>
        </a:spcBef>
        <a:spcAft>
          <a:spcPct val="0"/>
        </a:spcAft>
        <a:defRPr sz="2800" b="1">
          <a:solidFill>
            <a:srgbClr val="FF0000"/>
          </a:solidFill>
          <a:latin typeface="Arial" charset="0"/>
        </a:defRPr>
      </a:lvl5pPr>
      <a:lvl6pPr marL="457200" algn="l" rtl="0" eaLnBrk="1" fontAlgn="base" hangingPunct="1">
        <a:spcBef>
          <a:spcPct val="0"/>
        </a:spcBef>
        <a:spcAft>
          <a:spcPct val="0"/>
        </a:spcAft>
        <a:defRPr sz="2800" b="1">
          <a:solidFill>
            <a:srgbClr val="FF0000"/>
          </a:solidFill>
          <a:latin typeface="Arial" charset="0"/>
        </a:defRPr>
      </a:lvl6pPr>
      <a:lvl7pPr marL="914400" algn="l" rtl="0" eaLnBrk="1" fontAlgn="base" hangingPunct="1">
        <a:spcBef>
          <a:spcPct val="0"/>
        </a:spcBef>
        <a:spcAft>
          <a:spcPct val="0"/>
        </a:spcAft>
        <a:defRPr sz="2800" b="1">
          <a:solidFill>
            <a:srgbClr val="FF0000"/>
          </a:solidFill>
          <a:latin typeface="Arial" charset="0"/>
        </a:defRPr>
      </a:lvl7pPr>
      <a:lvl8pPr marL="1371600" algn="l" rtl="0" eaLnBrk="1" fontAlgn="base" hangingPunct="1">
        <a:spcBef>
          <a:spcPct val="0"/>
        </a:spcBef>
        <a:spcAft>
          <a:spcPct val="0"/>
        </a:spcAft>
        <a:defRPr sz="2800" b="1">
          <a:solidFill>
            <a:srgbClr val="FF0000"/>
          </a:solidFill>
          <a:latin typeface="Arial" charset="0"/>
        </a:defRPr>
      </a:lvl8pPr>
      <a:lvl9pPr marL="1828800" algn="l" rtl="0" eaLnBrk="1" fontAlgn="base" hangingPunct="1">
        <a:spcBef>
          <a:spcPct val="0"/>
        </a:spcBef>
        <a:spcAft>
          <a:spcPct val="0"/>
        </a:spcAft>
        <a:defRPr sz="28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6147" name="Rectangle 3"/>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8" name="Rectangle 4"/>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4677" name="Rectangle 5"/>
          <p:cNvSpPr>
            <a:spLocks noGrp="1" noChangeArrowheads="1"/>
          </p:cNvSpPr>
          <p:nvPr>
            <p:ph type="dt" sz="half" idx="2"/>
          </p:nvPr>
        </p:nvSpPr>
        <p:spPr bwMode="auto">
          <a:xfrm>
            <a:off x="355600" y="63055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Tx/>
              <a:buNone/>
              <a:defRPr sz="800">
                <a:solidFill>
                  <a:srgbClr val="000000"/>
                </a:solidFill>
                <a:latin typeface="Arial" charset="0"/>
              </a:defRPr>
            </a:lvl1pPr>
          </a:lstStyle>
          <a:p>
            <a:pPr>
              <a:defRPr/>
            </a:pPr>
            <a:fld id="{35252691-B7E1-4F45-B07E-59446F8CB214}" type="datetime1">
              <a:rPr lang="en-US"/>
              <a:pPr>
                <a:defRPr/>
              </a:pPr>
              <a:t>1/22/2013</a:t>
            </a:fld>
            <a:endParaRPr lang="en-US"/>
          </a:p>
        </p:txBody>
      </p:sp>
      <p:sp>
        <p:nvSpPr>
          <p:cNvPr id="284678" name="Rectangle 6"/>
          <p:cNvSpPr>
            <a:spLocks noGrp="1" noChangeArrowheads="1"/>
          </p:cNvSpPr>
          <p:nvPr>
            <p:ph type="ftr" sz="quarter" idx="3"/>
          </p:nvPr>
        </p:nvSpPr>
        <p:spPr bwMode="auto">
          <a:xfrm>
            <a:off x="3133725" y="63055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Tx/>
              <a:buNone/>
              <a:defRPr sz="800">
                <a:solidFill>
                  <a:srgbClr val="000000"/>
                </a:solidFill>
                <a:latin typeface="Arial" charset="0"/>
              </a:defRPr>
            </a:lvl1pPr>
          </a:lstStyle>
          <a:p>
            <a:pPr>
              <a:defRPr/>
            </a:pPr>
            <a:r>
              <a:rPr lang="en-US"/>
              <a:t>Texas Instruments Confidential - NDA Restrictions</a:t>
            </a:r>
          </a:p>
        </p:txBody>
      </p:sp>
      <p:sp>
        <p:nvSpPr>
          <p:cNvPr id="284679" name="Rectangle 7"/>
          <p:cNvSpPr>
            <a:spLocks noGrp="1" noChangeArrowheads="1"/>
          </p:cNvSpPr>
          <p:nvPr>
            <p:ph type="sldNum" sz="quarter" idx="4"/>
          </p:nvPr>
        </p:nvSpPr>
        <p:spPr bwMode="auto">
          <a:xfrm>
            <a:off x="6642100" y="6296025"/>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solidFill>
                  <a:srgbClr val="000000"/>
                </a:solidFill>
                <a:latin typeface="Arial" charset="0"/>
              </a:defRPr>
            </a:lvl1pPr>
          </a:lstStyle>
          <a:p>
            <a:pPr>
              <a:defRPr/>
            </a:pPr>
            <a:fld id="{8F12393F-ADB1-4FB7-8FAA-08CB6066E735}" type="slidenum">
              <a:rPr lang="en-US"/>
              <a:pPr>
                <a:defRPr/>
              </a:pPr>
              <a:t>‹#›</a:t>
            </a:fld>
            <a:endParaRPr lang="en-US"/>
          </a:p>
        </p:txBody>
      </p:sp>
      <p:sp>
        <p:nvSpPr>
          <p:cNvPr id="284680"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lgn="ctr">
              <a:defRPr/>
            </a:pPr>
            <a:endParaRPr lang="en-US" sz="800">
              <a:solidFill>
                <a:srgbClr val="000000"/>
              </a:solidFill>
            </a:endParaRP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fade/>
  </p:transition>
  <p:hf hdr="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Arial" charset="0"/>
        </a:defRPr>
      </a:lvl2pPr>
      <a:lvl3pPr algn="l" rtl="0" eaLnBrk="0" fontAlgn="base" hangingPunct="0">
        <a:spcBef>
          <a:spcPct val="0"/>
        </a:spcBef>
        <a:spcAft>
          <a:spcPct val="0"/>
        </a:spcAft>
        <a:defRPr sz="2800" b="1">
          <a:solidFill>
            <a:srgbClr val="FF0000"/>
          </a:solidFill>
          <a:latin typeface="Arial" charset="0"/>
        </a:defRPr>
      </a:lvl3pPr>
      <a:lvl4pPr algn="l" rtl="0" eaLnBrk="0" fontAlgn="base" hangingPunct="0">
        <a:spcBef>
          <a:spcPct val="0"/>
        </a:spcBef>
        <a:spcAft>
          <a:spcPct val="0"/>
        </a:spcAft>
        <a:defRPr sz="2800" b="1">
          <a:solidFill>
            <a:srgbClr val="FF0000"/>
          </a:solidFill>
          <a:latin typeface="Arial" charset="0"/>
        </a:defRPr>
      </a:lvl4pPr>
      <a:lvl5pPr algn="l" rtl="0" eaLnBrk="0" fontAlgn="base" hangingPunct="0">
        <a:spcBef>
          <a:spcPct val="0"/>
        </a:spcBef>
        <a:spcAft>
          <a:spcPct val="0"/>
        </a:spcAft>
        <a:defRPr sz="2800" b="1">
          <a:solidFill>
            <a:srgbClr val="FF0000"/>
          </a:solidFill>
          <a:latin typeface="Arial" charset="0"/>
        </a:defRPr>
      </a:lvl5pPr>
      <a:lvl6pPr marL="457200" algn="l" rtl="0" eaLnBrk="1" fontAlgn="base" hangingPunct="1">
        <a:spcBef>
          <a:spcPct val="0"/>
        </a:spcBef>
        <a:spcAft>
          <a:spcPct val="0"/>
        </a:spcAft>
        <a:defRPr sz="2800" b="1">
          <a:solidFill>
            <a:srgbClr val="FF0000"/>
          </a:solidFill>
          <a:latin typeface="Arial" charset="0"/>
        </a:defRPr>
      </a:lvl6pPr>
      <a:lvl7pPr marL="914400" algn="l" rtl="0" eaLnBrk="1" fontAlgn="base" hangingPunct="1">
        <a:spcBef>
          <a:spcPct val="0"/>
        </a:spcBef>
        <a:spcAft>
          <a:spcPct val="0"/>
        </a:spcAft>
        <a:defRPr sz="2800" b="1">
          <a:solidFill>
            <a:srgbClr val="FF0000"/>
          </a:solidFill>
          <a:latin typeface="Arial" charset="0"/>
        </a:defRPr>
      </a:lvl7pPr>
      <a:lvl8pPr marL="1371600" algn="l" rtl="0" eaLnBrk="1" fontAlgn="base" hangingPunct="1">
        <a:spcBef>
          <a:spcPct val="0"/>
        </a:spcBef>
        <a:spcAft>
          <a:spcPct val="0"/>
        </a:spcAft>
        <a:defRPr sz="2800" b="1">
          <a:solidFill>
            <a:srgbClr val="FF0000"/>
          </a:solidFill>
          <a:latin typeface="Arial" charset="0"/>
        </a:defRPr>
      </a:lvl8pPr>
      <a:lvl9pPr marL="1828800" algn="l" rtl="0" eaLnBrk="1" fontAlgn="base" hangingPunct="1">
        <a:spcBef>
          <a:spcPct val="0"/>
        </a:spcBef>
        <a:spcAft>
          <a:spcPct val="0"/>
        </a:spcAft>
        <a:defRPr sz="2800" b="1">
          <a:solidFill>
            <a:srgbClr val="FF0000"/>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4098" name="Picture 2" descr="1c_revBlack_rgb_powerpoint"/>
          <p:cNvPicPr>
            <a:picLocks noChangeAspect="1" noChangeArrowheads="1"/>
          </p:cNvPicPr>
          <p:nvPr/>
        </p:nvPicPr>
        <p:blipFill>
          <a:blip r:embed="rId14" cstate="print"/>
          <a:srcRect/>
          <a:stretch>
            <a:fillRect/>
          </a:stretch>
        </p:blipFill>
        <p:spPr bwMode="auto">
          <a:xfrm>
            <a:off x="6638925" y="6427788"/>
            <a:ext cx="1119188" cy="261937"/>
          </a:xfrm>
          <a:prstGeom prst="rect">
            <a:avLst/>
          </a:prstGeom>
          <a:noFill/>
          <a:ln w="9525">
            <a:noFill/>
            <a:miter lim="800000"/>
            <a:headEnd/>
            <a:tailEnd/>
          </a:ln>
        </p:spPr>
      </p:pic>
      <p:sp>
        <p:nvSpPr>
          <p:cNvPr id="10" name="Rectangle 7"/>
          <p:cNvSpPr>
            <a:spLocks noChangeArrowheads="1"/>
          </p:cNvSpPr>
          <p:nvPr/>
        </p:nvSpPr>
        <p:spPr bwMode="auto">
          <a:xfrm>
            <a:off x="338138" y="6330950"/>
            <a:ext cx="8462962" cy="461963"/>
          </a:xfrm>
          <a:prstGeom prst="rect">
            <a:avLst/>
          </a:prstGeom>
          <a:noFill/>
          <a:ln w="9525">
            <a:solidFill>
              <a:schemeClr val="tx2"/>
            </a:solidFill>
            <a:miter lim="800000"/>
            <a:headEnd/>
            <a:tailEnd/>
          </a:ln>
          <a:effectLst/>
        </p:spPr>
        <p:txBody>
          <a:bodyPr wrap="none" anchor="ctr"/>
          <a:lstStyle/>
          <a:p>
            <a:pPr>
              <a:defRPr/>
            </a:pPr>
            <a:endParaRPr lang="en-US">
              <a:solidFill>
                <a:srgbClr val="000000"/>
              </a:solidFill>
            </a:endParaRPr>
          </a:p>
        </p:txBody>
      </p:sp>
      <p:sp>
        <p:nvSpPr>
          <p:cNvPr id="11" name="Rectangle 8"/>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a:solidFill>
                <a:srgbClr val="000000"/>
              </a:solidFill>
            </a:endParaRPr>
          </a:p>
        </p:txBody>
      </p:sp>
      <p:pic>
        <p:nvPicPr>
          <p:cNvPr id="4101" name="Picture 9" descr="ti_stk_2c_pos_rgb"/>
          <p:cNvPicPr>
            <a:picLocks noChangeAspect="1" noChangeArrowheads="1"/>
          </p:cNvPicPr>
          <p:nvPr/>
        </p:nvPicPr>
        <p:blipFill>
          <a:blip r:embed="rId15" cstate="print"/>
          <a:srcRect/>
          <a:stretch>
            <a:fillRect/>
          </a:stretch>
        </p:blipFill>
        <p:spPr bwMode="auto">
          <a:xfrm>
            <a:off x="6629400" y="6418263"/>
            <a:ext cx="1136650" cy="280987"/>
          </a:xfrm>
          <a:prstGeom prst="rect">
            <a:avLst/>
          </a:prstGeom>
          <a:noFill/>
          <a:ln w="9525">
            <a:noFill/>
            <a:miter lim="800000"/>
            <a:headEnd/>
            <a:tailEnd/>
          </a:ln>
        </p:spPr>
      </p:pic>
      <p:sp>
        <p:nvSpPr>
          <p:cNvPr id="4102" name="Rectangle 2"/>
          <p:cNvSpPr>
            <a:spLocks noGrp="1" noChangeArrowheads="1"/>
          </p:cNvSpPr>
          <p:nvPr>
            <p:ph type="title"/>
          </p:nvPr>
        </p:nvSpPr>
        <p:spPr bwMode="auto">
          <a:xfrm>
            <a:off x="342900" y="0"/>
            <a:ext cx="8458200" cy="9874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3" name="Rectangle 3"/>
          <p:cNvSpPr>
            <a:spLocks noGrp="1" noChangeArrowheads="1"/>
          </p:cNvSpPr>
          <p:nvPr>
            <p:ph type="body" idx="1"/>
          </p:nvPr>
        </p:nvSpPr>
        <p:spPr bwMode="auto">
          <a:xfrm>
            <a:off x="333375" y="1185863"/>
            <a:ext cx="8467725" cy="507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3660" name="Rectangle 12"/>
          <p:cNvSpPr>
            <a:spLocks noGrp="1" noChangeArrowheads="1"/>
          </p:cNvSpPr>
          <p:nvPr>
            <p:ph type="sldNum" sz="quarter" idx="4"/>
          </p:nvPr>
        </p:nvSpPr>
        <p:spPr bwMode="auto">
          <a:xfrm>
            <a:off x="8070850" y="6467475"/>
            <a:ext cx="70485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800"/>
            </a:lvl1pPr>
          </a:lstStyle>
          <a:p>
            <a:pPr>
              <a:defRPr/>
            </a:pPr>
            <a:fld id="{2FE1C8ED-7988-4560-8E06-33497005AC6E}"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ransition>
    <p:fade/>
  </p:transition>
  <p:hf hdr="0"/>
  <p:txStyles>
    <p:titleStyle>
      <a:lvl1pPr algn="l" rtl="0" eaLnBrk="0" fontAlgn="base" hangingPunct="0">
        <a:spcBef>
          <a:spcPct val="0"/>
        </a:spcBef>
        <a:spcAft>
          <a:spcPct val="0"/>
        </a:spcAft>
        <a:defRPr sz="3200" b="1">
          <a:solidFill>
            <a:srgbClr val="FF0000"/>
          </a:solidFill>
          <a:latin typeface="+mj-lt"/>
          <a:ea typeface="+mj-ea"/>
          <a:cs typeface="+mj-cs"/>
        </a:defRPr>
      </a:lvl1pPr>
      <a:lvl2pPr algn="l" rtl="0" eaLnBrk="0" fontAlgn="base" hangingPunct="0">
        <a:spcBef>
          <a:spcPct val="0"/>
        </a:spcBef>
        <a:spcAft>
          <a:spcPct val="0"/>
        </a:spcAft>
        <a:defRPr sz="3200" b="1">
          <a:solidFill>
            <a:srgbClr val="FF0000"/>
          </a:solidFill>
          <a:latin typeface="Arial" pitchFamily="34" charset="0"/>
        </a:defRPr>
      </a:lvl2pPr>
      <a:lvl3pPr algn="l" rtl="0" eaLnBrk="0" fontAlgn="base" hangingPunct="0">
        <a:spcBef>
          <a:spcPct val="0"/>
        </a:spcBef>
        <a:spcAft>
          <a:spcPct val="0"/>
        </a:spcAft>
        <a:defRPr sz="3200" b="1">
          <a:solidFill>
            <a:srgbClr val="FF0000"/>
          </a:solidFill>
          <a:latin typeface="Arial" pitchFamily="34" charset="0"/>
        </a:defRPr>
      </a:lvl3pPr>
      <a:lvl4pPr algn="l" rtl="0" eaLnBrk="0" fontAlgn="base" hangingPunct="0">
        <a:spcBef>
          <a:spcPct val="0"/>
        </a:spcBef>
        <a:spcAft>
          <a:spcPct val="0"/>
        </a:spcAft>
        <a:defRPr sz="3200" b="1">
          <a:solidFill>
            <a:srgbClr val="FF0000"/>
          </a:solidFill>
          <a:latin typeface="Arial" pitchFamily="34" charset="0"/>
        </a:defRPr>
      </a:lvl4pPr>
      <a:lvl5pPr algn="l" rtl="0" eaLnBrk="0" fontAlgn="base" hangingPunct="0">
        <a:spcBef>
          <a:spcPct val="0"/>
        </a:spcBef>
        <a:spcAft>
          <a:spcPct val="0"/>
        </a:spcAft>
        <a:defRPr sz="3200" b="1">
          <a:solidFill>
            <a:srgbClr val="FF0000"/>
          </a:solidFill>
          <a:latin typeface="Arial" pitchFamily="34" charset="0"/>
        </a:defRPr>
      </a:lvl5pPr>
      <a:lvl6pPr marL="457200" algn="l" rtl="0" eaLnBrk="0" fontAlgn="base" hangingPunct="0">
        <a:spcBef>
          <a:spcPct val="0"/>
        </a:spcBef>
        <a:spcAft>
          <a:spcPct val="0"/>
        </a:spcAft>
        <a:defRPr sz="3200" b="1">
          <a:solidFill>
            <a:srgbClr val="FF0000"/>
          </a:solidFill>
          <a:latin typeface="Arial" pitchFamily="34" charset="0"/>
        </a:defRPr>
      </a:lvl6pPr>
      <a:lvl7pPr marL="914400" algn="l" rtl="0" eaLnBrk="0" fontAlgn="base" hangingPunct="0">
        <a:spcBef>
          <a:spcPct val="0"/>
        </a:spcBef>
        <a:spcAft>
          <a:spcPct val="0"/>
        </a:spcAft>
        <a:defRPr sz="3200" b="1">
          <a:solidFill>
            <a:srgbClr val="FF0000"/>
          </a:solidFill>
          <a:latin typeface="Arial" pitchFamily="34" charset="0"/>
        </a:defRPr>
      </a:lvl7pPr>
      <a:lvl8pPr marL="1371600" algn="l" rtl="0" eaLnBrk="0" fontAlgn="base" hangingPunct="0">
        <a:spcBef>
          <a:spcPct val="0"/>
        </a:spcBef>
        <a:spcAft>
          <a:spcPct val="0"/>
        </a:spcAft>
        <a:defRPr sz="3200" b="1">
          <a:solidFill>
            <a:srgbClr val="FF0000"/>
          </a:solidFill>
          <a:latin typeface="Arial" pitchFamily="34" charset="0"/>
        </a:defRPr>
      </a:lvl8pPr>
      <a:lvl9pPr marL="1828800" algn="l" rtl="0" eaLnBrk="0" fontAlgn="base" hangingPunct="0">
        <a:spcBef>
          <a:spcPct val="0"/>
        </a:spcBef>
        <a:spcAft>
          <a:spcPct val="0"/>
        </a:spcAft>
        <a:defRPr sz="32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4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800">
                <a:solidFill>
                  <a:srgbClr val="000000"/>
                </a:solidFill>
                <a:latin typeface="+mn-lt"/>
                <a:ea typeface="宋体" pitchFamily="2" charset="-122"/>
              </a:defRPr>
            </a:lvl1pPr>
          </a:lstStyle>
          <a:p>
            <a:pPr>
              <a:defRPr/>
            </a:pPr>
            <a:fld id="{353EE306-2049-43DF-9003-25E2DA13E799}"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1024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342900" y="0"/>
            <a:ext cx="8458200" cy="11890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3" name="Rectangle 3"/>
          <p:cNvSpPr>
            <a:spLocks noGrp="1" noChangeArrowheads="1"/>
          </p:cNvSpPr>
          <p:nvPr>
            <p:ph type="body" idx="1"/>
          </p:nvPr>
        </p:nvSpPr>
        <p:spPr bwMode="auto">
          <a:xfrm>
            <a:off x="333375" y="1185863"/>
            <a:ext cx="8467725" cy="469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44"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buFontTx/>
              <a:buNone/>
              <a:defRPr sz="800">
                <a:solidFill>
                  <a:srgbClr val="000000"/>
                </a:solidFill>
                <a:latin typeface="+mn-lt"/>
                <a:ea typeface="宋体" pitchFamily="2" charset="-122"/>
              </a:defRPr>
            </a:lvl1pPr>
          </a:lstStyle>
          <a:p>
            <a:pPr>
              <a:defRPr/>
            </a:pPr>
            <a:endParaRPr lang="en-US" altLang="zh-CN"/>
          </a:p>
        </p:txBody>
      </p:sp>
      <p:sp>
        <p:nvSpPr>
          <p:cNvPr id="10245"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buFontTx/>
              <a:buNone/>
              <a:defRPr sz="800">
                <a:solidFill>
                  <a:srgbClr val="000000"/>
                </a:solidFill>
                <a:latin typeface="+mn-lt"/>
                <a:ea typeface="宋体" pitchFamily="2" charset="-122"/>
              </a:defRPr>
            </a:lvl1pPr>
          </a:lstStyle>
          <a:p>
            <a:pPr>
              <a:defRPr/>
            </a:pPr>
            <a:endParaRPr lang="en-US" altLang="zh-CN"/>
          </a:p>
        </p:txBody>
      </p:sp>
      <p:sp>
        <p:nvSpPr>
          <p:cNvPr id="10246"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buFontTx/>
              <a:buNone/>
              <a:defRPr sz="800">
                <a:solidFill>
                  <a:srgbClr val="000000"/>
                </a:solidFill>
                <a:latin typeface="+mn-lt"/>
                <a:ea typeface="宋体" pitchFamily="2" charset="-122"/>
              </a:defRPr>
            </a:lvl1pPr>
          </a:lstStyle>
          <a:p>
            <a:pPr>
              <a:defRPr/>
            </a:pPr>
            <a:fld id="{13F4A332-CA9C-44F9-86E7-0258BACBE1E9}" type="slidenum">
              <a:rPr lang="zh-CN" altLang="en-US"/>
              <a:pPr>
                <a:defRPr/>
              </a:pPr>
              <a:t>‹#›</a:t>
            </a:fld>
            <a:endParaRPr lang="en-US" altLang="zh-CN"/>
          </a:p>
        </p:txBody>
      </p:sp>
      <p:sp>
        <p:nvSpPr>
          <p:cNvPr id="10247" name="Rectangle 7"/>
          <p:cNvSpPr>
            <a:spLocks noChangeArrowheads="1"/>
          </p:cNvSpPr>
          <p:nvPr/>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zh-TW" altLang="en-US">
              <a:solidFill>
                <a:srgbClr val="000000"/>
              </a:solidFill>
              <a:latin typeface="Arial" pitchFamily="34" charset="0"/>
              <a:ea typeface="新細明體" pitchFamily="18" charset="-120"/>
            </a:endParaRPr>
          </a:p>
        </p:txBody>
      </p:sp>
      <p:pic>
        <p:nvPicPr>
          <p:cNvPr id="5128" name="Picture 8" descr="ti_stk_2c_pos_rgb"/>
          <p:cNvPicPr>
            <a:picLocks noChangeAspect="1" noChangeArrowheads="1"/>
          </p:cNvPicPr>
          <p:nvPr/>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p:fade/>
  </p:transition>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2" descr="1c_revBlack_rgb_powerpoint"/>
          <p:cNvPicPr>
            <a:picLocks noChangeAspect="1" noChangeArrowheads="1"/>
          </p:cNvPicPr>
          <p:nvPr userDrawn="1"/>
        </p:nvPicPr>
        <p:blipFill>
          <a:blip r:embed="rId13" cstate="print"/>
          <a:srcRect/>
          <a:stretch>
            <a:fillRect/>
          </a:stretch>
        </p:blipFill>
        <p:spPr bwMode="auto">
          <a:xfrm>
            <a:off x="6638925" y="6427788"/>
            <a:ext cx="1119188" cy="261937"/>
          </a:xfrm>
          <a:prstGeom prst="rect">
            <a:avLst/>
          </a:prstGeom>
          <a:noFill/>
          <a:ln w="9525">
            <a:noFill/>
            <a:miter lim="800000"/>
            <a:headEnd/>
            <a:tailEnd/>
          </a:ln>
        </p:spPr>
      </p:pic>
      <p:sp>
        <p:nvSpPr>
          <p:cNvPr id="1843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
        <p:nvSpPr>
          <p:cNvPr id="390149" name="Rectangle 5"/>
          <p:cNvSpPr>
            <a:spLocks noGrp="1" noChangeArrowheads="1"/>
          </p:cNvSpPr>
          <p:nvPr>
            <p:ph type="dt" sz="half" idx="2"/>
          </p:nvPr>
        </p:nvSpPr>
        <p:spPr bwMode="auto">
          <a:xfrm>
            <a:off x="393700" y="647700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i="0" smtClean="0">
                <a:latin typeface="Arial" charset="0"/>
                <a:ea typeface="ＭＳ Ｐゴシック" pitchFamily="34" charset="-128"/>
              </a:defRPr>
            </a:lvl1pPr>
          </a:lstStyle>
          <a:p>
            <a:pPr>
              <a:defRPr/>
            </a:pPr>
            <a:fld id="{A6F32AE4-8586-4874-B250-675797E326D8}" type="datetime1">
              <a:rPr lang="en-US">
                <a:solidFill>
                  <a:srgbClr val="FFFFFF"/>
                </a:solidFill>
              </a:rPr>
              <a:pPr>
                <a:defRPr/>
              </a:pPr>
              <a:t>1/22/2013</a:t>
            </a:fld>
            <a:endParaRPr lang="en-US">
              <a:solidFill>
                <a:srgbClr val="FFFFFF"/>
              </a:solidFill>
            </a:endParaRPr>
          </a:p>
        </p:txBody>
      </p:sp>
      <p:sp>
        <p:nvSpPr>
          <p:cNvPr id="39015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i="0" smtClean="0">
                <a:latin typeface="Arial" charset="0"/>
                <a:ea typeface="ＭＳ Ｐゴシック" pitchFamily="34" charset="-128"/>
              </a:defRPr>
            </a:lvl1pPr>
          </a:lstStyle>
          <a:p>
            <a:pPr>
              <a:defRPr/>
            </a:pPr>
            <a:fld id="{3A6D5F79-3AE0-46C6-9B9C-A464B9DE2779}" type="slidenum">
              <a:rPr lang="en-US">
                <a:solidFill>
                  <a:srgbClr val="FFFFFF"/>
                </a:solidFill>
              </a:rPr>
              <a:pPr>
                <a:defRPr/>
              </a:pPr>
              <a:t>‹#›</a:t>
            </a:fld>
            <a:endParaRPr lang="en-US">
              <a:solidFill>
                <a:srgbClr val="FFFFFF"/>
              </a:solidFill>
            </a:endParaRPr>
          </a:p>
        </p:txBody>
      </p:sp>
      <p:sp>
        <p:nvSpPr>
          <p:cNvPr id="390151" name="Rectangle 7"/>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a:effectLst/>
        </p:spPr>
        <p:txBody>
          <a:bodyPr wrap="none" anchor="ctr"/>
          <a:lstStyle/>
          <a:p>
            <a:pPr>
              <a:defRPr/>
            </a:pPr>
            <a:endParaRPr lang="en-US" i="1">
              <a:solidFill>
                <a:srgbClr val="FFFFFF"/>
              </a:solidFill>
            </a:endParaRPr>
          </a:p>
        </p:txBody>
      </p:sp>
    </p:spTree>
  </p:cSld>
  <p:clrMap bg1="dk2" tx1="lt1" bg2="dk1"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ransition>
    <p:fade/>
  </p:transition>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charset="0"/>
        </a:defRPr>
      </a:lvl2pPr>
      <a:lvl3pPr algn="l" rtl="0" eaLnBrk="0" fontAlgn="base" hangingPunct="0">
        <a:spcBef>
          <a:spcPct val="0"/>
        </a:spcBef>
        <a:spcAft>
          <a:spcPct val="0"/>
        </a:spcAft>
        <a:defRPr sz="4000" b="1">
          <a:solidFill>
            <a:schemeClr val="tx1"/>
          </a:solidFill>
          <a:latin typeface="Arial" charset="0"/>
        </a:defRPr>
      </a:lvl3pPr>
      <a:lvl4pPr algn="l" rtl="0" eaLnBrk="0" fontAlgn="base" hangingPunct="0">
        <a:spcBef>
          <a:spcPct val="0"/>
        </a:spcBef>
        <a:spcAft>
          <a:spcPct val="0"/>
        </a:spcAft>
        <a:defRPr sz="4000" b="1">
          <a:solidFill>
            <a:schemeClr val="tx1"/>
          </a:solidFill>
          <a:latin typeface="Arial" charset="0"/>
        </a:defRPr>
      </a:lvl4pPr>
      <a:lvl5pPr algn="l" rtl="0" eaLnBrk="0" fontAlgn="base" hangingPunct="0">
        <a:spcBef>
          <a:spcPct val="0"/>
        </a:spcBef>
        <a:spcAft>
          <a:spcPct val="0"/>
        </a:spcAft>
        <a:defRPr sz="4000" b="1">
          <a:solidFill>
            <a:schemeClr val="tx1"/>
          </a:solidFill>
          <a:latin typeface="Arial" charset="0"/>
        </a:defRPr>
      </a:lvl5pPr>
      <a:lvl6pPr marL="457200" algn="l" rtl="0" fontAlgn="base">
        <a:spcBef>
          <a:spcPct val="0"/>
        </a:spcBef>
        <a:spcAft>
          <a:spcPct val="0"/>
        </a:spcAft>
        <a:defRPr sz="4000" b="1">
          <a:solidFill>
            <a:schemeClr val="tx1"/>
          </a:solidFill>
          <a:latin typeface="Arial" charset="0"/>
        </a:defRPr>
      </a:lvl6pPr>
      <a:lvl7pPr marL="914400" algn="l" rtl="0" fontAlgn="base">
        <a:spcBef>
          <a:spcPct val="0"/>
        </a:spcBef>
        <a:spcAft>
          <a:spcPct val="0"/>
        </a:spcAft>
        <a:defRPr sz="4000" b="1">
          <a:solidFill>
            <a:schemeClr val="tx1"/>
          </a:solidFill>
          <a:latin typeface="Arial" charset="0"/>
        </a:defRPr>
      </a:lvl7pPr>
      <a:lvl8pPr marL="1371600" algn="l" rtl="0" fontAlgn="base">
        <a:spcBef>
          <a:spcPct val="0"/>
        </a:spcBef>
        <a:spcAft>
          <a:spcPct val="0"/>
        </a:spcAft>
        <a:defRPr sz="4000" b="1">
          <a:solidFill>
            <a:schemeClr val="tx1"/>
          </a:solidFill>
          <a:latin typeface="Arial" charset="0"/>
        </a:defRPr>
      </a:lvl8pPr>
      <a:lvl9pPr marL="1828800" algn="l" rtl="0" fontAlgn="base">
        <a:spcBef>
          <a:spcPct val="0"/>
        </a:spcBef>
        <a:spcAft>
          <a:spcPct val="0"/>
        </a:spcAft>
        <a:defRPr sz="4000" b="1">
          <a:solidFill>
            <a:schemeClr val="tx1"/>
          </a:solidFill>
          <a:latin typeface="Arial"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8.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image" Target="../media/image11.png"/><Relationship Id="rId7" Type="http://schemas.openxmlformats.org/officeDocument/2006/relationships/image" Target="../media/image13.jpeg"/><Relationship Id="rId12" Type="http://schemas.microsoft.com/office/2007/relationships/diagramDrawing" Target="../diagrams/drawing1.xml"/><Relationship Id="rId17" Type="http://schemas.openxmlformats.org/officeDocument/2006/relationships/image" Target="../media/image18.jpeg"/><Relationship Id="rId2" Type="http://schemas.openxmlformats.org/officeDocument/2006/relationships/notesSlide" Target="../notesSlides/notesSlide3.xml"/><Relationship Id="rId16"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hyperlink" Target="http://en.wikipedia.org/wiki/File:Alto_horno_antiguo_Sestao.jpg" TargetMode="External"/><Relationship Id="rId11" Type="http://schemas.openxmlformats.org/officeDocument/2006/relationships/diagramColors" Target="../diagrams/colors1.xml"/><Relationship Id="rId5" Type="http://schemas.openxmlformats.org/officeDocument/2006/relationships/image" Target="../media/image12.jpeg"/><Relationship Id="rId15" Type="http://schemas.openxmlformats.org/officeDocument/2006/relationships/image" Target="../media/image16.jpeg"/><Relationship Id="rId10" Type="http://schemas.openxmlformats.org/officeDocument/2006/relationships/diagramQuickStyle" Target="../diagrams/quickStyle1.xml"/><Relationship Id="rId19" Type="http://schemas.openxmlformats.org/officeDocument/2006/relationships/image" Target="../media/image20.png"/><Relationship Id="rId4" Type="http://schemas.openxmlformats.org/officeDocument/2006/relationships/hyperlink" Target="http://www.picture-newsletter.com/nuclear/nuclear-power-plant-9igh.jpg" TargetMode="External"/><Relationship Id="rId9" Type="http://schemas.openxmlformats.org/officeDocument/2006/relationships/diagramLayout" Target="../diagrams/layout1.xml"/><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6.jpe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4.png"/><Relationship Id="rId5" Type="http://schemas.openxmlformats.org/officeDocument/2006/relationships/image" Target="../media/image22.png"/><Relationship Id="rId10" Type="http://schemas.openxmlformats.org/officeDocument/2006/relationships/image" Target="../media/image15.png"/><Relationship Id="rId4" Type="http://schemas.openxmlformats.org/officeDocument/2006/relationships/image" Target="../media/image21.jpeg"/><Relationship Id="rId9" Type="http://schemas.openxmlformats.org/officeDocument/2006/relationships/image" Target="../media/image25.jpeg"/></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28.jpeg"/><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33.png"/><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a0864766\My Documents\Catalog Safety\General Images\shutterstock_16157674_abstract.jpg"/>
          <p:cNvPicPr>
            <a:picLocks noChangeAspect="1" noChangeArrowheads="1"/>
          </p:cNvPicPr>
          <p:nvPr/>
        </p:nvPicPr>
        <p:blipFill>
          <a:blip r:embed="rId3" cstate="print"/>
          <a:srcRect/>
          <a:stretch>
            <a:fillRect/>
          </a:stretch>
        </p:blipFill>
        <p:spPr bwMode="auto">
          <a:xfrm>
            <a:off x="4811774" y="-1"/>
            <a:ext cx="4152900" cy="6324601"/>
          </a:xfrm>
          <a:prstGeom prst="rect">
            <a:avLst/>
          </a:prstGeom>
          <a:noFill/>
        </p:spPr>
      </p:pic>
      <p:pic>
        <p:nvPicPr>
          <p:cNvPr id="77829" name="Picture 6"/>
          <p:cNvPicPr>
            <a:picLocks noChangeAspect="1" noChangeArrowheads="1"/>
          </p:cNvPicPr>
          <p:nvPr/>
        </p:nvPicPr>
        <p:blipFill>
          <a:blip r:embed="rId4" cstate="print"/>
          <a:srcRect/>
          <a:stretch>
            <a:fillRect/>
          </a:stretch>
        </p:blipFill>
        <p:spPr bwMode="auto">
          <a:xfrm>
            <a:off x="0" y="1738063"/>
            <a:ext cx="9144000" cy="895350"/>
          </a:xfrm>
          <a:prstGeom prst="rect">
            <a:avLst/>
          </a:prstGeom>
          <a:noFill/>
          <a:ln w="9525" algn="ctr">
            <a:noFill/>
            <a:miter lim="800000"/>
            <a:headEnd/>
            <a:tailEnd/>
          </a:ln>
        </p:spPr>
      </p:pic>
      <p:sp>
        <p:nvSpPr>
          <p:cNvPr id="2" name="Title 5"/>
          <p:cNvSpPr>
            <a:spLocks noGrp="1"/>
          </p:cNvSpPr>
          <p:nvPr>
            <p:ph type="ctrTitle" idx="4294967295"/>
          </p:nvPr>
        </p:nvSpPr>
        <p:spPr>
          <a:xfrm>
            <a:off x="304552" y="609600"/>
            <a:ext cx="8687048" cy="1709484"/>
          </a:xfrm>
          <a:effectLst/>
        </p:spPr>
        <p:txBody>
          <a:bodyPr/>
          <a:lstStyle/>
          <a:p>
            <a:pPr>
              <a:defRPr/>
            </a:pP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Hercules</a:t>
            </a:r>
            <a:r>
              <a:rPr lang="en-US" sz="1200" baseline="990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TM</a:t>
            </a: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r>
              <a:rPr lang="zh-CN" alt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安全微控制器平台</a:t>
            </a: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t/>
            </a:r>
            <a:br>
              <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rPr>
            </a:br>
            <a:endParaRPr lang="en-US" sz="2800" dirty="0" smtClean="0">
              <a:solidFill>
                <a:schemeClr val="tx2"/>
              </a:solidFill>
              <a:effectLst>
                <a:outerShdw blurRad="38100" dist="38100" dir="2700000" algn="tl">
                  <a:srgbClr val="000000">
                    <a:alpha val="43137"/>
                  </a:srgbClr>
                </a:outerShdw>
              </a:effectLst>
              <a:ea typeface="MS PGothic" pitchFamily="34" charset="-128"/>
              <a:cs typeface="MS PGothic" pitchFamily="34" charset="-128"/>
            </a:endParaRPr>
          </a:p>
        </p:txBody>
      </p:sp>
      <p:pic>
        <p:nvPicPr>
          <p:cNvPr id="10" name="Picture 3" descr="C:\Users\x0marcom\Documents\2011\06_KW_Hercules\high res art\Hercules MCU chip new2no background med.png"/>
          <p:cNvPicPr>
            <a:picLocks noChangeAspect="1" noChangeArrowheads="1"/>
          </p:cNvPicPr>
          <p:nvPr/>
        </p:nvPicPr>
        <p:blipFill>
          <a:blip r:embed="rId5" cstate="print"/>
          <a:srcRect/>
          <a:stretch>
            <a:fillRect/>
          </a:stretch>
        </p:blipFill>
        <p:spPr bwMode="auto">
          <a:xfrm>
            <a:off x="2606358" y="2215515"/>
            <a:ext cx="3525899" cy="2808923"/>
          </a:xfrm>
          <a:prstGeom prst="rect">
            <a:avLst/>
          </a:prstGeom>
          <a:noFill/>
        </p:spPr>
      </p:pic>
      <p:sp>
        <p:nvSpPr>
          <p:cNvPr id="7" name="Rectangle 6"/>
          <p:cNvSpPr/>
          <p:nvPr/>
        </p:nvSpPr>
        <p:spPr>
          <a:xfrm>
            <a:off x="328478" y="5054084"/>
            <a:ext cx="2246128" cy="784830"/>
          </a:xfrm>
          <a:prstGeom prst="rect">
            <a:avLst/>
          </a:prstGeom>
        </p:spPr>
        <p:txBody>
          <a:bodyPr wrap="none">
            <a:spAutoFit/>
          </a:bodyPr>
          <a:lstStyle/>
          <a:p>
            <a:pPr>
              <a:spcBef>
                <a:spcPct val="50000"/>
              </a:spcBef>
            </a:pPr>
            <a:r>
              <a:rPr lang="zh-CN" altLang="en-US" sz="2400" b="1" dirty="0" smtClean="0"/>
              <a:t>新产品简介</a:t>
            </a:r>
            <a:r>
              <a:rPr lang="en-US" altLang="zh-CN" sz="2400" b="1" dirty="0" smtClean="0"/>
              <a:t>(</a:t>
            </a:r>
            <a:r>
              <a:rPr lang="zh-CN" altLang="en-US" sz="2400" b="1" dirty="0" smtClean="0"/>
              <a:t>上</a:t>
            </a:r>
            <a:r>
              <a:rPr lang="en-US" altLang="zh-CN" sz="2400" b="1" dirty="0" smtClean="0"/>
              <a:t>)</a:t>
            </a:r>
            <a:endParaRPr lang="en-US" altLang="zh-CN" sz="2400" b="1" dirty="0" smtClean="0"/>
          </a:p>
          <a:p>
            <a:pPr>
              <a:spcBef>
                <a:spcPct val="50000"/>
              </a:spcBef>
            </a:pPr>
            <a:endParaRPr lang="en-US" sz="1400" b="1"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14300" y="923925"/>
            <a:ext cx="8677275" cy="5081588"/>
          </a:xfrm>
        </p:spPr>
        <p:txBody>
          <a:bodyPr/>
          <a:lstStyle/>
          <a:p>
            <a:pPr marL="0" indent="0" eaLnBrk="1" hangingPunct="1"/>
            <a:r>
              <a:rPr lang="en-US" altLang="zh-CN" sz="1800" dirty="0" smtClean="0">
                <a:solidFill>
                  <a:schemeClr val="bg1"/>
                </a:solidFill>
                <a:latin typeface="+mj-lt"/>
              </a:rPr>
              <a:t>2011</a:t>
            </a:r>
            <a:r>
              <a:rPr lang="zh-CN" altLang="en-US" sz="1800" dirty="0" smtClean="0">
                <a:solidFill>
                  <a:schemeClr val="bg1"/>
                </a:solidFill>
                <a:latin typeface="+mj-lt"/>
              </a:rPr>
              <a:t>年</a:t>
            </a:r>
            <a:r>
              <a:rPr lang="en-US" altLang="zh-CN" sz="1800" dirty="0" smtClean="0">
                <a:solidFill>
                  <a:schemeClr val="bg1"/>
                </a:solidFill>
                <a:latin typeface="+mj-lt"/>
              </a:rPr>
              <a:t>9</a:t>
            </a:r>
            <a:r>
              <a:rPr lang="zh-CN" altLang="en-US" sz="1800" dirty="0" smtClean="0">
                <a:solidFill>
                  <a:schemeClr val="bg1"/>
                </a:solidFill>
                <a:latin typeface="+mj-lt"/>
              </a:rPr>
              <a:t>月</a:t>
            </a:r>
            <a:r>
              <a:rPr lang="en-US" altLang="zh-CN" sz="1800" dirty="0" smtClean="0">
                <a:solidFill>
                  <a:schemeClr val="bg1"/>
                </a:solidFill>
                <a:latin typeface="+mj-lt"/>
              </a:rPr>
              <a:t>6</a:t>
            </a:r>
            <a:r>
              <a:rPr lang="zh-CN" altLang="en-US" sz="1800" dirty="0" smtClean="0">
                <a:solidFill>
                  <a:schemeClr val="bg1"/>
                </a:solidFill>
                <a:latin typeface="+mj-lt"/>
              </a:rPr>
              <a:t>日，</a:t>
            </a:r>
            <a:r>
              <a:rPr lang="en-US" altLang="zh-CN" sz="1800" dirty="0" smtClean="0">
                <a:solidFill>
                  <a:schemeClr val="bg1"/>
                </a:solidFill>
                <a:latin typeface="+mj-lt"/>
              </a:rPr>
              <a:t>TI</a:t>
            </a:r>
            <a:r>
              <a:rPr lang="zh-CN" altLang="en-US" sz="1800" dirty="0" smtClean="0">
                <a:solidFill>
                  <a:schemeClr val="bg1"/>
                </a:solidFill>
                <a:latin typeface="+mj-lt"/>
              </a:rPr>
              <a:t>发布了</a:t>
            </a:r>
            <a:r>
              <a:rPr lang="en-US" altLang="zh-CN" sz="1800" dirty="0" smtClean="0">
                <a:solidFill>
                  <a:schemeClr val="bg1"/>
                </a:solidFill>
                <a:latin typeface="+mj-lt"/>
              </a:rPr>
              <a:t>2</a:t>
            </a:r>
            <a:r>
              <a:rPr lang="zh-CN" altLang="en-US" sz="1800" dirty="0" smtClean="0">
                <a:solidFill>
                  <a:schemeClr val="bg1"/>
                </a:solidFill>
                <a:latin typeface="+mj-lt"/>
              </a:rPr>
              <a:t>款最新的</a:t>
            </a:r>
            <a:r>
              <a:rPr lang="en-US" sz="1800" dirty="0" smtClean="0">
                <a:solidFill>
                  <a:schemeClr val="bg1"/>
                </a:solidFill>
                <a:latin typeface="+mj-lt"/>
              </a:rPr>
              <a:t>Hercules</a:t>
            </a:r>
            <a:r>
              <a:rPr lang="zh-CN" altLang="en-US" sz="1800" dirty="0" smtClean="0">
                <a:solidFill>
                  <a:schemeClr val="bg1"/>
                </a:solidFill>
                <a:latin typeface="+mj-lt"/>
              </a:rPr>
              <a:t>系列微控制器</a:t>
            </a:r>
            <a:r>
              <a:rPr lang="en-US" sz="1800" dirty="0" smtClean="0">
                <a:solidFill>
                  <a:schemeClr val="bg1"/>
                </a:solidFill>
                <a:latin typeface="+mj-lt"/>
              </a:rPr>
              <a:t> RM48x &amp; TMS570LS31x   </a:t>
            </a:r>
            <a:br>
              <a:rPr lang="en-US" sz="1800" dirty="0" smtClean="0">
                <a:solidFill>
                  <a:schemeClr val="bg1"/>
                </a:solidFill>
                <a:latin typeface="+mj-lt"/>
              </a:rPr>
            </a:br>
            <a:endParaRPr lang="en-US" sz="1800" dirty="0" smtClean="0">
              <a:solidFill>
                <a:schemeClr val="bg1"/>
              </a:solidFill>
              <a:latin typeface="+mj-lt"/>
            </a:endParaRPr>
          </a:p>
          <a:p>
            <a:pPr lvl="1" eaLnBrk="1" hangingPunct="1">
              <a:buFont typeface="Arial" pitchFamily="34" charset="0"/>
              <a:buChar char="•"/>
            </a:pPr>
            <a:r>
              <a:rPr lang="zh-CN" altLang="en-US" sz="1600" dirty="0" smtClean="0">
                <a:solidFill>
                  <a:schemeClr val="bg1"/>
                </a:solidFill>
                <a:latin typeface="+mj-lt"/>
              </a:rPr>
              <a:t>使用</a:t>
            </a:r>
            <a:r>
              <a:rPr lang="en-US" sz="1600" b="1" dirty="0" smtClean="0">
                <a:solidFill>
                  <a:schemeClr val="bg1"/>
                </a:solidFill>
                <a:latin typeface="+mj-lt"/>
              </a:rPr>
              <a:t>ARM Cortex</a:t>
            </a:r>
            <a:r>
              <a:rPr lang="zh-CN" altLang="en-US" sz="1600" b="1" dirty="0" smtClean="0">
                <a:solidFill>
                  <a:schemeClr val="bg1"/>
                </a:solidFill>
                <a:latin typeface="+mj-lt"/>
              </a:rPr>
              <a:t>内核的</a:t>
            </a:r>
            <a:r>
              <a:rPr lang="en-US" sz="1600" b="1" dirty="0" smtClean="0">
                <a:solidFill>
                  <a:schemeClr val="bg1"/>
                </a:solidFill>
                <a:latin typeface="+mj-lt"/>
              </a:rPr>
              <a:t>Hercules</a:t>
            </a:r>
            <a:r>
              <a:rPr lang="zh-CN" altLang="en-US" sz="1600" b="1" dirty="0">
                <a:latin typeface="+mj-lt"/>
              </a:rPr>
              <a:t>系</a:t>
            </a:r>
            <a:r>
              <a:rPr lang="zh-CN" altLang="en-US" sz="1600" b="1" dirty="0" smtClean="0">
                <a:latin typeface="+mj-lt"/>
              </a:rPr>
              <a:t>列微控制器</a:t>
            </a:r>
            <a:r>
              <a:rPr lang="en-US" sz="1600" b="1" dirty="0" smtClean="0">
                <a:solidFill>
                  <a:schemeClr val="bg1"/>
                </a:solidFill>
                <a:latin typeface="+mj-lt"/>
              </a:rPr>
              <a:t> </a:t>
            </a:r>
            <a:r>
              <a:rPr lang="zh-CN" altLang="en-US" sz="1600" dirty="0" smtClean="0">
                <a:solidFill>
                  <a:schemeClr val="bg1"/>
                </a:solidFill>
                <a:latin typeface="+mj-lt"/>
              </a:rPr>
              <a:t>是专门为一些安全关键类型的应用比如医疗，工业和运输等开发设计的。</a:t>
            </a:r>
            <a:r>
              <a:rPr lang="en-US" sz="1600" dirty="0" smtClean="0">
                <a:solidFill>
                  <a:schemeClr val="bg1"/>
                </a:solidFill>
                <a:latin typeface="+mj-lt"/>
              </a:rPr>
              <a:t/>
            </a:r>
            <a:br>
              <a:rPr lang="en-US" sz="1600" dirty="0" smtClean="0">
                <a:solidFill>
                  <a:schemeClr val="bg1"/>
                </a:solidFill>
                <a:latin typeface="+mj-lt"/>
              </a:rPr>
            </a:br>
            <a:endParaRPr lang="en-US" sz="1600" dirty="0" smtClean="0">
              <a:solidFill>
                <a:schemeClr val="bg1"/>
              </a:solidFill>
              <a:latin typeface="+mj-lt"/>
            </a:endParaRPr>
          </a:p>
          <a:p>
            <a:pPr lvl="1" eaLnBrk="1" hangingPunct="1">
              <a:buFont typeface="Arial" pitchFamily="34" charset="0"/>
              <a:buChar char="•"/>
            </a:pPr>
            <a:r>
              <a:rPr lang="en-US" sz="1600" dirty="0" smtClean="0">
                <a:solidFill>
                  <a:schemeClr val="bg1"/>
                </a:solidFill>
                <a:latin typeface="+mj-lt"/>
              </a:rPr>
              <a:t>RM48x </a:t>
            </a:r>
            <a:r>
              <a:rPr lang="zh-CN" altLang="en-US" sz="1600" dirty="0" smtClean="0">
                <a:solidFill>
                  <a:schemeClr val="bg1"/>
                </a:solidFill>
                <a:latin typeface="+mj-lt"/>
              </a:rPr>
              <a:t>和</a:t>
            </a:r>
            <a:r>
              <a:rPr lang="en-US" sz="1600" dirty="0" smtClean="0">
                <a:solidFill>
                  <a:schemeClr val="bg1"/>
                </a:solidFill>
                <a:latin typeface="+mj-lt"/>
              </a:rPr>
              <a:t> TMS570 </a:t>
            </a:r>
            <a:r>
              <a:rPr lang="zh-CN" altLang="en-US" sz="1600" dirty="0" smtClean="0">
                <a:solidFill>
                  <a:schemeClr val="bg1"/>
                </a:solidFill>
                <a:latin typeface="+mj-lt"/>
              </a:rPr>
              <a:t>微控制器</a:t>
            </a:r>
            <a:r>
              <a:rPr lang="zh-CN" altLang="en-US" sz="1600" b="1" dirty="0" smtClean="0">
                <a:solidFill>
                  <a:schemeClr val="bg1"/>
                </a:solidFill>
                <a:latin typeface="+mj-lt"/>
              </a:rPr>
              <a:t>内置了很多安全特性</a:t>
            </a:r>
            <a:r>
              <a:rPr lang="zh-CN" altLang="en-US" sz="1600" dirty="0" smtClean="0">
                <a:solidFill>
                  <a:schemeClr val="bg1"/>
                </a:solidFill>
                <a:latin typeface="+mj-lt"/>
              </a:rPr>
              <a:t>，包括以锁步模式运行的双</a:t>
            </a:r>
            <a:r>
              <a:rPr lang="en-US" sz="1600" dirty="0" smtClean="0"/>
              <a:t>Cortex-R4F</a:t>
            </a:r>
            <a:r>
              <a:rPr lang="zh-CN" altLang="en-US" sz="1600" dirty="0" smtClean="0"/>
              <a:t>内核，内置的</a:t>
            </a:r>
            <a:r>
              <a:rPr lang="en-US" altLang="zh-CN" sz="1600" dirty="0" smtClean="0"/>
              <a:t>CPU</a:t>
            </a:r>
            <a:r>
              <a:rPr lang="zh-CN" altLang="en-US" sz="1600" dirty="0" smtClean="0"/>
              <a:t>和</a:t>
            </a:r>
            <a:r>
              <a:rPr lang="en-US" altLang="zh-CN" sz="1600" dirty="0" smtClean="0"/>
              <a:t>RAM</a:t>
            </a:r>
            <a:r>
              <a:rPr lang="zh-CN" altLang="en-US" sz="1600" dirty="0" smtClean="0"/>
              <a:t>自检，针对</a:t>
            </a:r>
            <a:r>
              <a:rPr lang="en-US" altLang="zh-CN" sz="1600" dirty="0" smtClean="0"/>
              <a:t>Flash</a:t>
            </a:r>
            <a:r>
              <a:rPr lang="zh-CN" altLang="en-US" sz="1600" dirty="0" smtClean="0"/>
              <a:t>和系统</a:t>
            </a:r>
            <a:r>
              <a:rPr lang="en-US" altLang="zh-CN" sz="1600" dirty="0" smtClean="0"/>
              <a:t>RAM</a:t>
            </a:r>
            <a:r>
              <a:rPr lang="zh-CN" altLang="en-US" sz="1600" dirty="0" smtClean="0"/>
              <a:t>的</a:t>
            </a:r>
            <a:r>
              <a:rPr lang="en-US" altLang="zh-CN" sz="1600" dirty="0" smtClean="0"/>
              <a:t>ECC</a:t>
            </a:r>
            <a:r>
              <a:rPr lang="zh-CN" altLang="en-US" sz="1600" dirty="0" smtClean="0"/>
              <a:t>模块，以及先进的错误信号模块以回报错误信息。</a:t>
            </a:r>
            <a:r>
              <a:rPr lang="en-US" sz="1600" dirty="0" smtClean="0">
                <a:solidFill>
                  <a:schemeClr val="bg1"/>
                </a:solidFill>
                <a:latin typeface="+mj-lt"/>
              </a:rPr>
              <a:t>  </a:t>
            </a:r>
          </a:p>
          <a:p>
            <a:pPr lvl="2" eaLnBrk="1" hangingPunct="1">
              <a:buFontTx/>
              <a:buChar char="-"/>
            </a:pPr>
            <a:r>
              <a:rPr lang="zh-CN" altLang="en-US" sz="1200" dirty="0" smtClean="0"/>
              <a:t>产品系列包括</a:t>
            </a:r>
            <a:r>
              <a:rPr lang="en-US" sz="1200" dirty="0" smtClean="0"/>
              <a:t>34 </a:t>
            </a:r>
            <a:r>
              <a:rPr lang="zh-CN" altLang="en-US" sz="1200" dirty="0" smtClean="0"/>
              <a:t>款最新的</a:t>
            </a:r>
            <a:r>
              <a:rPr lang="en-US" sz="1200" dirty="0" smtClean="0"/>
              <a:t>MCU</a:t>
            </a:r>
            <a:r>
              <a:rPr lang="zh-CN" altLang="en-US" sz="1200" dirty="0" smtClean="0"/>
              <a:t>，工作频率从</a:t>
            </a:r>
            <a:r>
              <a:rPr lang="en-US" sz="1200" dirty="0" smtClean="0"/>
              <a:t>80 MHz </a:t>
            </a:r>
            <a:r>
              <a:rPr lang="zh-CN" altLang="en-US" sz="1200" dirty="0" smtClean="0"/>
              <a:t>到</a:t>
            </a:r>
            <a:r>
              <a:rPr lang="en-US" sz="1200" dirty="0" smtClean="0"/>
              <a:t> 220 MHz</a:t>
            </a:r>
          </a:p>
          <a:p>
            <a:pPr lvl="2" eaLnBrk="1" hangingPunct="1">
              <a:buFontTx/>
              <a:buChar char="-"/>
            </a:pPr>
            <a:r>
              <a:rPr lang="zh-CN" altLang="en-US" sz="1200" dirty="0" smtClean="0"/>
              <a:t>后续将发布所有产品的开发套件和样品</a:t>
            </a:r>
            <a:endParaRPr lang="en-US" sz="1200" dirty="0" smtClean="0"/>
          </a:p>
          <a:p>
            <a:pPr lvl="2" eaLnBrk="1" hangingPunct="1">
              <a:buNone/>
            </a:pPr>
            <a:endParaRPr lang="en-US" sz="1200" dirty="0" smtClean="0">
              <a:solidFill>
                <a:schemeClr val="bg1"/>
              </a:solidFill>
              <a:latin typeface="+mj-lt"/>
            </a:endParaRPr>
          </a:p>
          <a:p>
            <a:pPr lvl="1" eaLnBrk="1" hangingPunct="1">
              <a:buFont typeface="Arial" pitchFamily="34" charset="0"/>
              <a:buChar char="•"/>
            </a:pPr>
            <a:r>
              <a:rPr lang="en-US" sz="1600" b="1" dirty="0" smtClean="0">
                <a:solidFill>
                  <a:schemeClr val="bg1"/>
                </a:solidFill>
                <a:latin typeface="+mj-lt"/>
              </a:rPr>
              <a:t>RM48x</a:t>
            </a:r>
            <a:r>
              <a:rPr lang="zh-CN" altLang="en-US" sz="1600" b="1" dirty="0" smtClean="0">
                <a:solidFill>
                  <a:schemeClr val="bg1"/>
                </a:solidFill>
                <a:latin typeface="+mj-lt"/>
              </a:rPr>
              <a:t>系列微控制器内置了互联型外设</a:t>
            </a:r>
            <a:r>
              <a:rPr lang="en-US" sz="1600" b="1" dirty="0" smtClean="0">
                <a:solidFill>
                  <a:schemeClr val="bg1"/>
                </a:solidFill>
                <a:latin typeface="+mj-lt"/>
              </a:rPr>
              <a:t> </a:t>
            </a:r>
            <a:r>
              <a:rPr lang="zh-CN" altLang="en-US" sz="1600" b="1" dirty="0" smtClean="0">
                <a:solidFill>
                  <a:schemeClr val="bg1"/>
                </a:solidFill>
                <a:latin typeface="+mj-lt"/>
              </a:rPr>
              <a:t>：</a:t>
            </a:r>
            <a:r>
              <a:rPr lang="en-US" sz="1600" dirty="0" smtClean="0">
                <a:solidFill>
                  <a:schemeClr val="bg1"/>
                </a:solidFill>
                <a:latin typeface="+mj-lt"/>
              </a:rPr>
              <a:t>CAN, Ethernet</a:t>
            </a:r>
            <a:r>
              <a:rPr lang="zh-CN" altLang="en-US" sz="1600" dirty="0" smtClean="0">
                <a:solidFill>
                  <a:schemeClr val="bg1"/>
                </a:solidFill>
                <a:latin typeface="+mj-lt"/>
              </a:rPr>
              <a:t>和</a:t>
            </a:r>
            <a:r>
              <a:rPr lang="en-US" sz="1600" dirty="0" smtClean="0">
                <a:solidFill>
                  <a:schemeClr val="bg1"/>
                </a:solidFill>
                <a:latin typeface="+mj-lt"/>
              </a:rPr>
              <a:t>USB (</a:t>
            </a:r>
            <a:r>
              <a:rPr lang="zh-CN" altLang="en-US" sz="1600" dirty="0" smtClean="0">
                <a:solidFill>
                  <a:schemeClr val="bg1"/>
                </a:solidFill>
                <a:latin typeface="+mj-lt"/>
              </a:rPr>
              <a:t>主机</a:t>
            </a:r>
            <a:r>
              <a:rPr lang="en-US" sz="1600" dirty="0" smtClean="0">
                <a:solidFill>
                  <a:schemeClr val="bg1"/>
                </a:solidFill>
                <a:latin typeface="+mj-lt"/>
              </a:rPr>
              <a:t> &amp; </a:t>
            </a:r>
            <a:r>
              <a:rPr lang="zh-CN" altLang="en-US" sz="1600" dirty="0" smtClean="0">
                <a:solidFill>
                  <a:schemeClr val="bg1"/>
                </a:solidFill>
                <a:latin typeface="+mj-lt"/>
              </a:rPr>
              <a:t>设备</a:t>
            </a:r>
            <a:r>
              <a:rPr lang="en-US" sz="1600" dirty="0" smtClean="0">
                <a:solidFill>
                  <a:schemeClr val="bg1"/>
                </a:solidFill>
                <a:latin typeface="+mj-lt"/>
              </a:rPr>
              <a:t>) </a:t>
            </a:r>
            <a:br>
              <a:rPr lang="en-US" sz="1600" dirty="0" smtClean="0">
                <a:solidFill>
                  <a:schemeClr val="bg1"/>
                </a:solidFill>
                <a:latin typeface="+mj-lt"/>
              </a:rPr>
            </a:br>
            <a:endParaRPr lang="en-US" sz="1600" dirty="0" smtClean="0">
              <a:solidFill>
                <a:schemeClr val="bg1"/>
              </a:solidFill>
              <a:latin typeface="+mj-lt"/>
            </a:endParaRPr>
          </a:p>
          <a:p>
            <a:pPr lvl="1" eaLnBrk="1" hangingPunct="1">
              <a:buFont typeface="Arial" pitchFamily="34" charset="0"/>
              <a:buChar char="•"/>
            </a:pPr>
            <a:r>
              <a:rPr lang="en-US" sz="1600" b="1" dirty="0" smtClean="0">
                <a:solidFill>
                  <a:schemeClr val="bg1"/>
                </a:solidFill>
                <a:latin typeface="+mj-lt"/>
              </a:rPr>
              <a:t>TMS570</a:t>
            </a:r>
            <a:r>
              <a:rPr lang="zh-CN" altLang="en-US" sz="1600" b="1" dirty="0" smtClean="0">
                <a:solidFill>
                  <a:schemeClr val="bg1"/>
                </a:solidFill>
                <a:latin typeface="+mj-lt"/>
              </a:rPr>
              <a:t>系列微控制器支持汽车通信协议：</a:t>
            </a:r>
            <a:r>
              <a:rPr lang="en-US" sz="1600" b="1" dirty="0" smtClean="0">
                <a:solidFill>
                  <a:schemeClr val="bg1"/>
                </a:solidFill>
                <a:latin typeface="+mj-lt"/>
              </a:rPr>
              <a:t>Us support the automotive communication protocols</a:t>
            </a:r>
            <a:r>
              <a:rPr lang="en-US" sz="1600" dirty="0" smtClean="0">
                <a:solidFill>
                  <a:schemeClr val="bg1"/>
                </a:solidFill>
                <a:latin typeface="+mj-lt"/>
              </a:rPr>
              <a:t>: LIN, CAN</a:t>
            </a:r>
            <a:r>
              <a:rPr lang="zh-CN" altLang="en-US" sz="1600" dirty="0" smtClean="0">
                <a:solidFill>
                  <a:schemeClr val="bg1"/>
                </a:solidFill>
                <a:latin typeface="+mj-lt"/>
              </a:rPr>
              <a:t>和</a:t>
            </a:r>
            <a:r>
              <a:rPr lang="en-US" sz="1600" dirty="0" err="1" smtClean="0">
                <a:solidFill>
                  <a:schemeClr val="bg1"/>
                </a:solidFill>
                <a:latin typeface="+mj-lt"/>
              </a:rPr>
              <a:t>FlexRay</a:t>
            </a:r>
            <a:r>
              <a:rPr lang="en-US" sz="1600" dirty="0" smtClean="0">
                <a:solidFill>
                  <a:schemeClr val="bg1"/>
                </a:solidFill>
                <a:latin typeface="+mj-lt"/>
              </a:rPr>
              <a:t>. </a:t>
            </a:r>
            <a:br>
              <a:rPr lang="en-US" sz="1600" dirty="0" smtClean="0">
                <a:solidFill>
                  <a:schemeClr val="bg1"/>
                </a:solidFill>
                <a:latin typeface="+mj-lt"/>
              </a:rPr>
            </a:br>
            <a:r>
              <a:rPr lang="en-US" sz="1800" dirty="0" smtClean="0">
                <a:solidFill>
                  <a:schemeClr val="bg1"/>
                </a:solidFill>
                <a:latin typeface="+mj-lt"/>
              </a:rPr>
              <a:t/>
            </a:r>
            <a:br>
              <a:rPr lang="en-US" sz="1800" dirty="0" smtClean="0">
                <a:solidFill>
                  <a:schemeClr val="bg1"/>
                </a:solidFill>
                <a:latin typeface="+mj-lt"/>
              </a:rPr>
            </a:br>
            <a:endParaRPr lang="en-US" sz="1400" dirty="0" smtClean="0">
              <a:solidFill>
                <a:schemeClr val="bg1"/>
              </a:solidFill>
              <a:latin typeface="+mj-lt"/>
            </a:endParaRPr>
          </a:p>
        </p:txBody>
      </p:sp>
      <p:sp>
        <p:nvSpPr>
          <p:cNvPr id="4" name="TextBox 3"/>
          <p:cNvSpPr txBox="1"/>
          <p:nvPr/>
        </p:nvSpPr>
        <p:spPr>
          <a:xfrm>
            <a:off x="152400" y="190500"/>
            <a:ext cx="1107996" cy="646331"/>
          </a:xfrm>
          <a:prstGeom prst="rect">
            <a:avLst/>
          </a:prstGeom>
          <a:noFill/>
        </p:spPr>
        <p:txBody>
          <a:bodyPr wrap="none" rtlCol="0">
            <a:spAutoFit/>
          </a:bodyPr>
          <a:lstStyle/>
          <a:p>
            <a:r>
              <a:rPr lang="zh-CN" altLang="en-US" sz="3600" dirty="0" smtClean="0">
                <a:solidFill>
                  <a:srgbClr val="FF0000"/>
                </a:solidFill>
              </a:rPr>
              <a:t>概述</a:t>
            </a:r>
            <a:endParaRPr lang="en-US" sz="3600" dirty="0">
              <a:solidFill>
                <a:srgbClr val="FF000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0864766\Local Settings\Temporary Internet Files\Content.IE5\VOY1VW39\MC910216379[1].png"/>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2390775" y="1300162"/>
            <a:ext cx="4362450" cy="3800475"/>
          </a:xfrm>
          <a:prstGeom prst="rect">
            <a:avLst/>
          </a:prstGeom>
          <a:noFill/>
        </p:spPr>
      </p:pic>
      <p:sp>
        <p:nvSpPr>
          <p:cNvPr id="23" name="Flowchart: Connector 22"/>
          <p:cNvSpPr/>
          <p:nvPr/>
        </p:nvSpPr>
        <p:spPr>
          <a:xfrm>
            <a:off x="2711262" y="1131892"/>
            <a:ext cx="3657600" cy="3657600"/>
          </a:xfrm>
          <a:prstGeom prst="flowChartConnector">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2402" name="Title 16"/>
          <p:cNvSpPr>
            <a:spLocks noGrp="1"/>
          </p:cNvSpPr>
          <p:nvPr>
            <p:ph type="title"/>
          </p:nvPr>
        </p:nvSpPr>
        <p:spPr>
          <a:xfrm>
            <a:off x="0" y="58738"/>
            <a:ext cx="9144000" cy="514350"/>
          </a:xfrm>
        </p:spPr>
        <p:txBody>
          <a:bodyPr/>
          <a:lstStyle/>
          <a:p>
            <a:r>
              <a:rPr lang="en-US" sz="2400" dirty="0" err="1" smtClean="0"/>
              <a:t>Hercules</a:t>
            </a:r>
            <a:r>
              <a:rPr lang="en-US" sz="1050" baseline="95000" dirty="0" err="1" smtClean="0"/>
              <a:t>TM</a:t>
            </a:r>
            <a:r>
              <a:rPr lang="en-US" sz="2400" dirty="0" smtClean="0"/>
              <a:t> </a:t>
            </a:r>
            <a:r>
              <a:rPr lang="zh-CN" altLang="en-US" sz="2400" dirty="0"/>
              <a:t>系</a:t>
            </a:r>
            <a:r>
              <a:rPr lang="zh-CN" altLang="en-US" sz="2400" dirty="0" smtClean="0"/>
              <a:t>列微控制器引领世界走向安全</a:t>
            </a:r>
            <a:endParaRPr lang="en-US" sz="2400" dirty="0" smtClean="0"/>
          </a:p>
        </p:txBody>
      </p:sp>
      <p:pic>
        <p:nvPicPr>
          <p:cNvPr id="102410" name="Picture 2" descr="See full size image">
            <a:hlinkClick r:id="rId4"/>
          </p:cNvPr>
          <p:cNvPicPr>
            <a:picLocks noChangeAspect="1" noChangeArrowheads="1"/>
          </p:cNvPicPr>
          <p:nvPr/>
        </p:nvPicPr>
        <p:blipFill>
          <a:blip r:embed="rId5" cstate="print"/>
          <a:srcRect/>
          <a:stretch>
            <a:fillRect/>
          </a:stretch>
        </p:blipFill>
        <p:spPr bwMode="auto">
          <a:xfrm>
            <a:off x="7559654" y="3014023"/>
            <a:ext cx="901959" cy="762000"/>
          </a:xfrm>
          <a:prstGeom prst="rect">
            <a:avLst/>
          </a:prstGeom>
          <a:noFill/>
          <a:ln w="9525">
            <a:noFill/>
            <a:miter lim="800000"/>
            <a:headEnd/>
            <a:tailEnd/>
          </a:ln>
          <a:effectLst>
            <a:outerShdw blurRad="330200" dist="139700" dir="2700000" algn="tl" rotWithShape="0">
              <a:prstClr val="black">
                <a:alpha val="40000"/>
              </a:prstClr>
            </a:outerShdw>
          </a:effectLst>
        </p:spPr>
      </p:pic>
      <p:pic>
        <p:nvPicPr>
          <p:cNvPr id="102413" name="Picture 8" descr="http://upload.wikimedia.org/wikipedia/commons/thumb/1/1f/Alto_horno_antiguo_Sestao.jpg/250px-Alto_horno_antiguo_Sestao.jpg">
            <a:hlinkClick r:id="rId6"/>
          </p:cNvPr>
          <p:cNvPicPr>
            <a:picLocks noChangeAspect="1" noChangeArrowheads="1"/>
          </p:cNvPicPr>
          <p:nvPr/>
        </p:nvPicPr>
        <p:blipFill>
          <a:blip r:embed="rId7" cstate="print"/>
          <a:srcRect/>
          <a:stretch>
            <a:fillRect/>
          </a:stretch>
        </p:blipFill>
        <p:spPr bwMode="auto">
          <a:xfrm>
            <a:off x="7532997" y="2030128"/>
            <a:ext cx="914968" cy="791262"/>
          </a:xfrm>
          <a:prstGeom prst="rect">
            <a:avLst/>
          </a:prstGeom>
          <a:noFill/>
          <a:ln w="9525">
            <a:noFill/>
            <a:miter lim="800000"/>
            <a:headEnd/>
            <a:tailEnd/>
          </a:ln>
          <a:effectLst>
            <a:outerShdw blurRad="355600" dist="139700" dir="2700000" algn="tl" rotWithShape="0">
              <a:prstClr val="black">
                <a:alpha val="40000"/>
              </a:prstClr>
            </a:outerShdw>
          </a:effectLst>
        </p:spPr>
      </p:pic>
      <p:graphicFrame>
        <p:nvGraphicFramePr>
          <p:cNvPr id="16" name="Diagram 15"/>
          <p:cNvGraphicFramePr/>
          <p:nvPr/>
        </p:nvGraphicFramePr>
        <p:xfrm>
          <a:off x="1564945" y="763706"/>
          <a:ext cx="6096000" cy="40962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7" name="Picture 56"/>
          <p:cNvPicPr>
            <a:picLocks noChangeAspect="1" noChangeArrowheads="1"/>
          </p:cNvPicPr>
          <p:nvPr/>
        </p:nvPicPr>
        <p:blipFill>
          <a:blip r:embed="rId13" cstate="print"/>
          <a:srcRect/>
          <a:stretch>
            <a:fillRect/>
          </a:stretch>
        </p:blipFill>
        <p:spPr bwMode="auto">
          <a:xfrm>
            <a:off x="7539204" y="1076918"/>
            <a:ext cx="881466" cy="739775"/>
          </a:xfrm>
          <a:prstGeom prst="rect">
            <a:avLst/>
          </a:prstGeom>
          <a:ln>
            <a:noFill/>
          </a:ln>
          <a:effectLst>
            <a:outerShdw blurRad="292100" dist="139700" dir="2700000" algn="tl" rotWithShape="0">
              <a:srgbClr val="333333">
                <a:alpha val="65000"/>
              </a:srgbClr>
            </a:outerShdw>
          </a:effectLst>
        </p:spPr>
      </p:pic>
      <p:pic>
        <p:nvPicPr>
          <p:cNvPr id="18" name="Picture 55"/>
          <p:cNvPicPr>
            <a:picLocks noChangeAspect="1" noChangeArrowheads="1"/>
          </p:cNvPicPr>
          <p:nvPr/>
        </p:nvPicPr>
        <p:blipFill>
          <a:blip r:embed="rId14" cstate="print"/>
          <a:srcRect/>
          <a:stretch>
            <a:fillRect/>
          </a:stretch>
        </p:blipFill>
        <p:spPr bwMode="auto">
          <a:xfrm>
            <a:off x="7541480" y="4004528"/>
            <a:ext cx="914400" cy="765175"/>
          </a:xfrm>
          <a:prstGeom prst="rect">
            <a:avLst/>
          </a:prstGeom>
          <a:ln>
            <a:noFill/>
          </a:ln>
          <a:effectLst>
            <a:outerShdw blurRad="292100" dist="139700" dir="2700000" algn="tl" rotWithShape="0">
              <a:srgbClr val="333333">
                <a:alpha val="65000"/>
              </a:srgbClr>
            </a:outerShdw>
          </a:effectLst>
        </p:spPr>
      </p:pic>
      <p:pic>
        <p:nvPicPr>
          <p:cNvPr id="19" name="Picture 25" descr="images-image_popup-r7_cpap"/>
          <p:cNvPicPr>
            <a:picLocks noChangeAspect="1" noChangeArrowheads="1"/>
          </p:cNvPicPr>
          <p:nvPr/>
        </p:nvPicPr>
        <p:blipFill>
          <a:blip r:embed="rId15" cstate="print"/>
          <a:srcRect/>
          <a:stretch>
            <a:fillRect/>
          </a:stretch>
        </p:blipFill>
        <p:spPr bwMode="auto">
          <a:xfrm>
            <a:off x="649620" y="2127225"/>
            <a:ext cx="885233" cy="885233"/>
          </a:xfrm>
          <a:prstGeom prst="rect">
            <a:avLst/>
          </a:prstGeom>
          <a:ln>
            <a:noFill/>
          </a:ln>
          <a:effectLst>
            <a:outerShdw blurRad="292100" dist="139700" dir="2700000" algn="tl" rotWithShape="0">
              <a:srgbClr val="333333">
                <a:alpha val="65000"/>
              </a:srgbClr>
            </a:outerShdw>
          </a:effectLst>
        </p:spPr>
      </p:pic>
      <p:pic>
        <p:nvPicPr>
          <p:cNvPr id="20" name="Picture 53"/>
          <p:cNvPicPr>
            <a:picLocks noChangeAspect="1" noChangeArrowheads="1"/>
          </p:cNvPicPr>
          <p:nvPr/>
        </p:nvPicPr>
        <p:blipFill>
          <a:blip r:embed="rId16" cstate="print"/>
          <a:srcRect/>
          <a:stretch>
            <a:fillRect/>
          </a:stretch>
        </p:blipFill>
        <p:spPr bwMode="auto">
          <a:xfrm>
            <a:off x="688290" y="3190804"/>
            <a:ext cx="914400" cy="781050"/>
          </a:xfrm>
          <a:prstGeom prst="rect">
            <a:avLst/>
          </a:prstGeom>
          <a:ln>
            <a:noFill/>
          </a:ln>
          <a:effectLst>
            <a:outerShdw blurRad="292100" dist="139700" dir="2700000" algn="tl" rotWithShape="0">
              <a:srgbClr val="333333">
                <a:alpha val="65000"/>
              </a:srgbClr>
            </a:outerShdw>
          </a:effectLst>
        </p:spPr>
      </p:pic>
      <p:pic>
        <p:nvPicPr>
          <p:cNvPr id="21" name="Picture 20" descr="highspeedrail1"/>
          <p:cNvPicPr>
            <a:picLocks noChangeAspect="1" noChangeArrowheads="1"/>
          </p:cNvPicPr>
          <p:nvPr/>
        </p:nvPicPr>
        <p:blipFill>
          <a:blip r:embed="rId17" cstate="print"/>
          <a:srcRect/>
          <a:stretch>
            <a:fillRect/>
          </a:stretch>
        </p:blipFill>
        <p:spPr bwMode="auto">
          <a:xfrm>
            <a:off x="641446" y="1115420"/>
            <a:ext cx="880802" cy="78616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2" name="Picture 19"/>
          <p:cNvPicPr>
            <a:picLocks noChangeAspect="1" noChangeArrowheads="1"/>
          </p:cNvPicPr>
          <p:nvPr/>
        </p:nvPicPr>
        <p:blipFill>
          <a:blip r:embed="rId18" cstate="print"/>
          <a:srcRect/>
          <a:stretch>
            <a:fillRect/>
          </a:stretch>
        </p:blipFill>
        <p:spPr bwMode="auto">
          <a:xfrm>
            <a:off x="696037" y="4176405"/>
            <a:ext cx="887104" cy="677738"/>
          </a:xfrm>
          <a:prstGeom prst="rect">
            <a:avLst/>
          </a:prstGeom>
          <a:noFill/>
          <a:ln w="9525">
            <a:solidFill>
              <a:schemeClr val="bg2"/>
            </a:solidFill>
            <a:miter lim="800000"/>
            <a:headEnd/>
            <a:tailEnd/>
          </a:ln>
          <a:effectLst>
            <a:outerShdw blurRad="304800" dist="139700" dir="2700000" algn="tl" rotWithShape="0">
              <a:prstClr val="black">
                <a:alpha val="40000"/>
              </a:prstClr>
            </a:outerShdw>
          </a:effectLst>
        </p:spPr>
      </p:pic>
      <p:sp>
        <p:nvSpPr>
          <p:cNvPr id="15" name="Flowchart: Connector 14"/>
          <p:cNvSpPr/>
          <p:nvPr/>
        </p:nvSpPr>
        <p:spPr>
          <a:xfrm>
            <a:off x="3700129" y="2025057"/>
            <a:ext cx="1828800" cy="1828800"/>
          </a:xfrm>
          <a:prstGeom prst="flowChartConnector">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TextBox 25"/>
          <p:cNvSpPr txBox="1"/>
          <p:nvPr/>
        </p:nvSpPr>
        <p:spPr>
          <a:xfrm>
            <a:off x="3383823" y="5073872"/>
            <a:ext cx="5488692" cy="338554"/>
          </a:xfrm>
          <a:prstGeom prst="rect">
            <a:avLst/>
          </a:prstGeom>
          <a:noFill/>
        </p:spPr>
        <p:txBody>
          <a:bodyPr wrap="square" rtlCol="0">
            <a:spAutoFit/>
          </a:bodyPr>
          <a:lstStyle/>
          <a:p>
            <a:r>
              <a:rPr lang="zh-CN" altLang="en-US" sz="1600" dirty="0" smtClean="0">
                <a:solidFill>
                  <a:srgbClr val="000000">
                    <a:lumMod val="65000"/>
                    <a:lumOff val="35000"/>
                  </a:srgbClr>
                </a:solidFill>
                <a:latin typeface="Arial" pitchFamily="34" charset="0"/>
              </a:rPr>
              <a:t>预防随机的和系统性的错误</a:t>
            </a:r>
            <a:endParaRPr lang="en-US" sz="1600" dirty="0" smtClean="0">
              <a:solidFill>
                <a:srgbClr val="000000">
                  <a:lumMod val="65000"/>
                  <a:lumOff val="35000"/>
                </a:srgbClr>
              </a:solidFill>
              <a:latin typeface="Arial" pitchFamily="34" charset="0"/>
            </a:endParaRPr>
          </a:p>
        </p:txBody>
      </p:sp>
      <p:sp>
        <p:nvSpPr>
          <p:cNvPr id="27" name="TextBox 26"/>
          <p:cNvSpPr txBox="1"/>
          <p:nvPr/>
        </p:nvSpPr>
        <p:spPr>
          <a:xfrm>
            <a:off x="3372444" y="5512077"/>
            <a:ext cx="4597847" cy="338554"/>
          </a:xfrm>
          <a:prstGeom prst="rect">
            <a:avLst/>
          </a:prstGeom>
          <a:noFill/>
        </p:spPr>
        <p:txBody>
          <a:bodyPr wrap="square" rtlCol="0">
            <a:spAutoFit/>
          </a:bodyPr>
          <a:lstStyle/>
          <a:p>
            <a:r>
              <a:rPr lang="en-US" sz="1600" dirty="0" smtClean="0">
                <a:solidFill>
                  <a:srgbClr val="000000">
                    <a:lumMod val="65000"/>
                    <a:lumOff val="35000"/>
                  </a:srgbClr>
                </a:solidFill>
                <a:latin typeface="Arial" pitchFamily="34" charset="0"/>
              </a:rPr>
              <a:t> </a:t>
            </a:r>
            <a:r>
              <a:rPr lang="zh-CN" altLang="en-US" sz="1600" dirty="0" smtClean="0">
                <a:solidFill>
                  <a:srgbClr val="000000">
                    <a:lumMod val="65000"/>
                    <a:lumOff val="35000"/>
                  </a:srgbClr>
                </a:solidFill>
                <a:latin typeface="Arial" pitchFamily="34" charset="0"/>
              </a:rPr>
              <a:t>为不同安全应用之间的差异性留出余量</a:t>
            </a:r>
            <a:endParaRPr lang="en-US" sz="1600" dirty="0">
              <a:solidFill>
                <a:srgbClr val="000000">
                  <a:lumMod val="65000"/>
                  <a:lumOff val="35000"/>
                </a:srgbClr>
              </a:solidFill>
              <a:latin typeface="Arial" pitchFamily="34" charset="0"/>
            </a:endParaRPr>
          </a:p>
        </p:txBody>
      </p:sp>
      <p:sp>
        <p:nvSpPr>
          <p:cNvPr id="28" name="TextBox 27"/>
          <p:cNvSpPr txBox="1"/>
          <p:nvPr/>
        </p:nvSpPr>
        <p:spPr>
          <a:xfrm>
            <a:off x="3382950" y="5921912"/>
            <a:ext cx="5516861" cy="338554"/>
          </a:xfrm>
          <a:prstGeom prst="rect">
            <a:avLst/>
          </a:prstGeom>
          <a:noFill/>
        </p:spPr>
        <p:txBody>
          <a:bodyPr wrap="square" rtlCol="0">
            <a:spAutoFit/>
          </a:bodyPr>
          <a:lstStyle/>
          <a:p>
            <a:r>
              <a:rPr lang="en-US" sz="1600" dirty="0" smtClean="0">
                <a:solidFill>
                  <a:srgbClr val="000000">
                    <a:lumMod val="65000"/>
                    <a:lumOff val="35000"/>
                  </a:srgbClr>
                </a:solidFill>
                <a:latin typeface="Arial" pitchFamily="34" charset="0"/>
              </a:rPr>
              <a:t> </a:t>
            </a:r>
            <a:r>
              <a:rPr lang="zh-CN" altLang="en-US" sz="1600" dirty="0" smtClean="0">
                <a:solidFill>
                  <a:srgbClr val="000000">
                    <a:lumMod val="65000"/>
                    <a:lumOff val="35000"/>
                  </a:srgbClr>
                </a:solidFill>
                <a:latin typeface="Arial" pitchFamily="34" charset="0"/>
              </a:rPr>
              <a:t>简化安全应用的开发和认证过程</a:t>
            </a:r>
            <a:endParaRPr lang="en-US" sz="1600" dirty="0">
              <a:solidFill>
                <a:srgbClr val="000000">
                  <a:lumMod val="65000"/>
                  <a:lumOff val="35000"/>
                </a:srgbClr>
              </a:solidFill>
              <a:latin typeface="Arial" pitchFamily="34" charset="0"/>
            </a:endParaRPr>
          </a:p>
        </p:txBody>
      </p:sp>
      <p:sp>
        <p:nvSpPr>
          <p:cNvPr id="29" name="AutoShape 11"/>
          <p:cNvSpPr>
            <a:spLocks noChangeArrowheads="1"/>
          </p:cNvSpPr>
          <p:nvPr/>
        </p:nvSpPr>
        <p:spPr bwMode="auto">
          <a:xfrm>
            <a:off x="990600" y="5086351"/>
            <a:ext cx="1612900" cy="1173010"/>
          </a:xfrm>
          <a:prstGeom prst="roundRect">
            <a:avLst>
              <a:gd name="adj" fmla="val 16667"/>
            </a:avLst>
          </a:prstGeom>
          <a:solidFill>
            <a:schemeClr val="tx2"/>
          </a:solidFill>
          <a:ln w="28575">
            <a:noFill/>
            <a:round/>
            <a:headEnd/>
            <a:tailEnd/>
          </a:ln>
          <a:effectLst>
            <a:outerShdw blurRad="88900" dist="63500" dir="2700000" algn="tl" rotWithShape="0">
              <a:prstClr val="black">
                <a:alpha val="40000"/>
              </a:prstClr>
            </a:outerShdw>
          </a:effectLst>
        </p:spPr>
        <p:txBody>
          <a:bodyPr anchor="ctr"/>
          <a:lstStyle/>
          <a:p>
            <a:pPr algn="ctr"/>
            <a:r>
              <a:rPr lang="en-US" sz="1400" dirty="0" smtClean="0">
                <a:solidFill>
                  <a:srgbClr val="FFFFFF"/>
                </a:solidFill>
                <a:latin typeface="Arial" pitchFamily="34" charset="0"/>
              </a:rPr>
              <a:t>Hercules </a:t>
            </a:r>
            <a:r>
              <a:rPr lang="zh-CN" altLang="en-US" sz="1400" dirty="0" smtClean="0">
                <a:solidFill>
                  <a:srgbClr val="FFFFFF"/>
                </a:solidFill>
                <a:latin typeface="Arial" pitchFamily="34" charset="0"/>
              </a:rPr>
              <a:t>微控制器提供用户：</a:t>
            </a:r>
            <a:endParaRPr lang="en-US" altLang="zh-CN" sz="1400" dirty="0" smtClean="0">
              <a:solidFill>
                <a:srgbClr val="FFFFFF"/>
              </a:solidFill>
              <a:latin typeface="Arial" pitchFamily="34" charset="0"/>
            </a:endParaRPr>
          </a:p>
          <a:p>
            <a:pPr algn="ctr"/>
            <a:r>
              <a:rPr lang="zh-CN" altLang="en-US" sz="1400" dirty="0">
                <a:solidFill>
                  <a:srgbClr val="FFFFFF"/>
                </a:solidFill>
                <a:latin typeface="Arial" pitchFamily="34" charset="0"/>
              </a:rPr>
              <a:t>安</a:t>
            </a:r>
            <a:r>
              <a:rPr lang="zh-CN" altLang="en-US" sz="1400" dirty="0" smtClean="0">
                <a:solidFill>
                  <a:srgbClr val="FFFFFF"/>
                </a:solidFill>
                <a:latin typeface="Arial" pitchFamily="34" charset="0"/>
              </a:rPr>
              <a:t>全至上的</a:t>
            </a:r>
            <a:endParaRPr lang="en-US" altLang="zh-CN" sz="1400" dirty="0" smtClean="0">
              <a:solidFill>
                <a:srgbClr val="FFFFFF"/>
              </a:solidFill>
              <a:latin typeface="Arial" pitchFamily="34" charset="0"/>
            </a:endParaRPr>
          </a:p>
          <a:p>
            <a:pPr algn="ctr"/>
            <a:r>
              <a:rPr lang="zh-CN" altLang="en-US" sz="1400" dirty="0" smtClean="0">
                <a:solidFill>
                  <a:srgbClr val="FFFFFF"/>
                </a:solidFill>
                <a:latin typeface="Arial" pitchFamily="34" charset="0"/>
              </a:rPr>
              <a:t>应用体验</a:t>
            </a:r>
            <a:endParaRPr lang="en-US" sz="1400" dirty="0">
              <a:solidFill>
                <a:srgbClr val="FFFFFF"/>
              </a:solidFill>
              <a:latin typeface="Arial" pitchFamily="34" charset="0"/>
            </a:endParaRPr>
          </a:p>
        </p:txBody>
      </p:sp>
      <p:sp>
        <p:nvSpPr>
          <p:cNvPr id="30" name="Isosceles Triangle 29"/>
          <p:cNvSpPr/>
          <p:nvPr/>
        </p:nvSpPr>
        <p:spPr>
          <a:xfrm rot="5400000">
            <a:off x="3221830" y="5195931"/>
            <a:ext cx="166618" cy="122186"/>
          </a:xfrm>
          <a:prstGeom prst="triangl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Isosceles Triangle 30"/>
          <p:cNvSpPr/>
          <p:nvPr/>
        </p:nvSpPr>
        <p:spPr>
          <a:xfrm rot="5400000">
            <a:off x="3216901" y="5619793"/>
            <a:ext cx="166618" cy="122186"/>
          </a:xfrm>
          <a:prstGeom prst="triangl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2" name="Isosceles Triangle 31"/>
          <p:cNvSpPr/>
          <p:nvPr/>
        </p:nvSpPr>
        <p:spPr>
          <a:xfrm rot="5400000">
            <a:off x="3216901" y="6048418"/>
            <a:ext cx="166618" cy="122186"/>
          </a:xfrm>
          <a:prstGeom prst="triangl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33" name="Straight Connector 32"/>
          <p:cNvCxnSpPr/>
          <p:nvPr/>
        </p:nvCxnSpPr>
        <p:spPr>
          <a:xfrm>
            <a:off x="696036" y="4991670"/>
            <a:ext cx="772463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AutoShape 11"/>
          <p:cNvSpPr>
            <a:spLocks noChangeArrowheads="1"/>
          </p:cNvSpPr>
          <p:nvPr/>
        </p:nvSpPr>
        <p:spPr bwMode="auto">
          <a:xfrm>
            <a:off x="628650" y="585885"/>
            <a:ext cx="7766050" cy="355600"/>
          </a:xfrm>
          <a:prstGeom prst="roundRect">
            <a:avLst>
              <a:gd name="adj" fmla="val 16667"/>
            </a:avLst>
          </a:prstGeom>
          <a:solidFill>
            <a:schemeClr val="tx1"/>
          </a:solidFill>
          <a:ln w="28575">
            <a:solidFill>
              <a:srgbClr val="000000"/>
            </a:solidFill>
            <a:round/>
            <a:headEnd/>
            <a:tailEnd/>
          </a:ln>
          <a:effectLst>
            <a:outerShdw blurRad="50800" dist="38100" dir="2700000" algn="tl" rotWithShape="0">
              <a:prstClr val="black">
                <a:alpha val="40000"/>
              </a:prstClr>
            </a:outerShdw>
          </a:effectLst>
        </p:spPr>
        <p:txBody>
          <a:bodyPr anchor="ctr"/>
          <a:lstStyle/>
          <a:p>
            <a:pPr algn="ctr"/>
            <a:r>
              <a:rPr lang="zh-CN" altLang="en-US" dirty="0" smtClean="0">
                <a:solidFill>
                  <a:srgbClr val="FFFFFF"/>
                </a:solidFill>
                <a:latin typeface="Arial" pitchFamily="34" charset="0"/>
              </a:rPr>
              <a:t>在一些安全至上的应用中，电子产品的使用正在激增</a:t>
            </a:r>
            <a:endParaRPr lang="en-US" dirty="0">
              <a:solidFill>
                <a:srgbClr val="FFFFFF"/>
              </a:solidFill>
              <a:latin typeface="Arial" pitchFamily="34" charset="0"/>
            </a:endParaRPr>
          </a:p>
        </p:txBody>
      </p:sp>
      <p:sp>
        <p:nvSpPr>
          <p:cNvPr id="35" name="Isosceles Triangle 34"/>
          <p:cNvSpPr/>
          <p:nvPr/>
        </p:nvSpPr>
        <p:spPr>
          <a:xfrm rot="5400000">
            <a:off x="1381657" y="698424"/>
            <a:ext cx="166618" cy="122186"/>
          </a:xfrm>
          <a:prstGeom prst="triangle">
            <a:avLst/>
          </a:prstGeom>
          <a:solidFill>
            <a:schemeClr val="bg1"/>
          </a:solidFill>
          <a:ln>
            <a:noFill/>
          </a:ln>
          <a:effectLst>
            <a:outerShdw blurRad="50800" dist="38100" dir="2700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3</a:t>
            </a:fld>
            <a:endParaRPr lang="en-US" sz="800" dirty="0" smtClean="0">
              <a:solidFill>
                <a:srgbClr val="000000"/>
              </a:solidFill>
              <a:latin typeface="Arial" pitchFamily="34" charset="0"/>
              <a:ea typeface="MS PGothic" pitchFamily="34" charset="-128"/>
            </a:endParaRPr>
          </a:p>
        </p:txBody>
      </p:sp>
      <p:grpSp>
        <p:nvGrpSpPr>
          <p:cNvPr id="2" name="Group 40"/>
          <p:cNvGrpSpPr/>
          <p:nvPr/>
        </p:nvGrpSpPr>
        <p:grpSpPr>
          <a:xfrm>
            <a:off x="4010024" y="2324098"/>
            <a:ext cx="1657351" cy="1234440"/>
            <a:chOff x="4010024" y="2324098"/>
            <a:chExt cx="1657351" cy="1234440"/>
          </a:xfrm>
        </p:grpSpPr>
        <p:sp>
          <p:nvSpPr>
            <p:cNvPr id="37" name="Rectangle 36"/>
            <p:cNvSpPr/>
            <p:nvPr/>
          </p:nvSpPr>
          <p:spPr>
            <a:xfrm>
              <a:off x="4019549" y="2324098"/>
              <a:ext cx="1234440" cy="1234440"/>
            </a:xfrm>
            <a:prstGeom prst="rect">
              <a:avLst/>
            </a:prstGeom>
            <a:effectLst>
              <a:outerShdw blurRad="50800" dist="38100" dir="8100000" algn="tr" rotWithShape="0">
                <a:prstClr val="black">
                  <a:alpha val="40000"/>
                </a:prstClr>
              </a:outerShdw>
            </a:effectLst>
            <a:scene3d>
              <a:camera prst="orthographicFront">
                <a:rot lat="0" lon="0" rev="0"/>
              </a:camera>
              <a:lightRig rig="threePt" dir="t">
                <a:rot lat="0" lon="0" rev="1200000"/>
              </a:lightRig>
            </a:scene3d>
            <a:sp3d>
              <a:bevelT w="63500" h="25400" prst="angle"/>
            </a:sp3d>
          </p:spPr>
          <p:style>
            <a:lnRef idx="0">
              <a:schemeClr val="dk1"/>
            </a:lnRef>
            <a:fillRef idx="3">
              <a:schemeClr val="dk1"/>
            </a:fillRef>
            <a:effectRef idx="3">
              <a:schemeClr val="dk1"/>
            </a:effectRef>
            <a:fontRef idx="minor">
              <a:schemeClr val="lt1"/>
            </a:fontRef>
          </p:style>
          <p:txBody>
            <a:bodyPr rtlCol="0" anchor="ctr"/>
            <a:lstStyle/>
            <a:p>
              <a:pPr algn="ctr"/>
              <a:endParaRPr lang="en-US">
                <a:solidFill>
                  <a:srgbClr val="FFFFFF"/>
                </a:solidFill>
              </a:endParaRPr>
            </a:p>
          </p:txBody>
        </p:sp>
        <p:sp>
          <p:nvSpPr>
            <p:cNvPr id="38" name="TextBox 37"/>
            <p:cNvSpPr txBox="1"/>
            <p:nvPr/>
          </p:nvSpPr>
          <p:spPr>
            <a:xfrm>
              <a:off x="4010024" y="2333625"/>
              <a:ext cx="1095375" cy="584775"/>
            </a:xfrm>
            <a:prstGeom prst="rect">
              <a:avLst/>
            </a:prstGeom>
            <a:noFill/>
          </p:spPr>
          <p:txBody>
            <a:bodyPr wrap="square" rtlCol="0">
              <a:spAutoFit/>
            </a:bodyPr>
            <a:lstStyle/>
            <a:p>
              <a:r>
                <a:rPr lang="en-US" dirty="0" smtClean="0">
                  <a:solidFill>
                    <a:srgbClr val="FFFFFF"/>
                  </a:solidFill>
                  <a:latin typeface="Arial"/>
                </a:rPr>
                <a:t>Hercules</a:t>
              </a:r>
            </a:p>
            <a:p>
              <a:r>
                <a:rPr lang="en-US" sz="1400" dirty="0" smtClean="0">
                  <a:solidFill>
                    <a:srgbClr val="FFFFFF"/>
                  </a:solidFill>
                  <a:latin typeface="Arial"/>
                </a:rPr>
                <a:t>MCU </a:t>
              </a:r>
              <a:endParaRPr lang="en-US" sz="1400" dirty="0">
                <a:solidFill>
                  <a:srgbClr val="FFFFFF"/>
                </a:solidFill>
                <a:latin typeface="Arial"/>
              </a:endParaRPr>
            </a:p>
          </p:txBody>
        </p:sp>
        <p:pic>
          <p:nvPicPr>
            <p:cNvPr id="40" name="Picture 39" descr="ti_DSP_1c_pos_cmyk_small_white.png"/>
            <p:cNvPicPr>
              <a:picLocks noChangeAspect="1"/>
            </p:cNvPicPr>
            <p:nvPr/>
          </p:nvPicPr>
          <p:blipFill>
            <a:blip r:embed="rId19" cstate="print"/>
            <a:stretch>
              <a:fillRect/>
            </a:stretch>
          </p:blipFill>
          <p:spPr>
            <a:xfrm>
              <a:off x="4095750" y="3210255"/>
              <a:ext cx="1076326" cy="261607"/>
            </a:xfrm>
            <a:prstGeom prst="rect">
              <a:avLst/>
            </a:prstGeom>
          </p:spPr>
        </p:pic>
        <p:sp>
          <p:nvSpPr>
            <p:cNvPr id="39" name="TextBox 38"/>
            <p:cNvSpPr txBox="1"/>
            <p:nvPr/>
          </p:nvSpPr>
          <p:spPr>
            <a:xfrm>
              <a:off x="4886325" y="2362200"/>
              <a:ext cx="781050" cy="169277"/>
            </a:xfrm>
            <a:prstGeom prst="rect">
              <a:avLst/>
            </a:prstGeom>
            <a:noFill/>
          </p:spPr>
          <p:txBody>
            <a:bodyPr wrap="square" rtlCol="0">
              <a:spAutoFit/>
            </a:bodyPr>
            <a:lstStyle/>
            <a:p>
              <a:r>
                <a:rPr lang="en-US" sz="500" dirty="0" smtClean="0">
                  <a:solidFill>
                    <a:srgbClr val="FFFFFF"/>
                  </a:solidFill>
                </a:rPr>
                <a:t>TM</a:t>
              </a:r>
              <a:endParaRPr lang="en-US" sz="500" dirty="0">
                <a:solidFill>
                  <a:srgbClr val="FFFFFF"/>
                </a:solidFill>
              </a:endParaRPr>
            </a:p>
          </p:txBody>
        </p: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3"/>
          <p:cNvSpPr txBox="1">
            <a:spLocks noGrp="1"/>
          </p:cNvSpPr>
          <p:nvPr/>
        </p:nvSpPr>
        <p:spPr bwMode="auto">
          <a:xfrm>
            <a:off x="6994525" y="6626225"/>
            <a:ext cx="2133600" cy="206375"/>
          </a:xfrm>
          <a:prstGeom prst="rect">
            <a:avLst/>
          </a:prstGeom>
          <a:noFill/>
          <a:ln w="9525">
            <a:noFill/>
            <a:miter lim="800000"/>
            <a:headEnd/>
            <a:tailEnd/>
          </a:ln>
        </p:spPr>
        <p:txBody>
          <a:bodyPr/>
          <a:lstStyle/>
          <a:p>
            <a:pPr algn="r"/>
            <a:fld id="{13BEFB59-7DC8-4D84-B9BD-9CB89C0C72E7}" type="slidenum">
              <a:rPr lang="en-US" sz="800">
                <a:solidFill>
                  <a:srgbClr val="000000"/>
                </a:solidFill>
              </a:rPr>
              <a:pPr algn="r"/>
              <a:t>4</a:t>
            </a:fld>
            <a:endParaRPr lang="en-US" sz="800">
              <a:solidFill>
                <a:srgbClr val="000000"/>
              </a:solidFill>
            </a:endParaRPr>
          </a:p>
        </p:txBody>
      </p:sp>
      <p:sp>
        <p:nvSpPr>
          <p:cNvPr id="75779" name="AutoShape 44">
            <a:hlinkClick r:id="" action="ppaction://noaction"/>
          </p:cNvPr>
          <p:cNvSpPr>
            <a:spLocks noChangeArrowheads="1"/>
          </p:cNvSpPr>
          <p:nvPr/>
        </p:nvSpPr>
        <p:spPr bwMode="auto">
          <a:xfrm>
            <a:off x="3348844" y="1784350"/>
            <a:ext cx="2642320" cy="4502150"/>
          </a:xfrm>
          <a:prstGeom prst="roundRect">
            <a:avLst>
              <a:gd name="adj" fmla="val 16667"/>
            </a:avLst>
          </a:prstGeom>
          <a:gradFill rotWithShape="1">
            <a:gsLst>
              <a:gs pos="0">
                <a:srgbClr val="AEAEAE"/>
              </a:gs>
              <a:gs pos="100000">
                <a:srgbClr val="DCDCDC"/>
              </a:gs>
            </a:gsLst>
            <a:lin ang="5400000" scaled="1"/>
          </a:gradFill>
          <a:ln w="28575">
            <a:solidFill>
              <a:schemeClr val="tx1"/>
            </a:solidFill>
            <a:round/>
            <a:headEnd/>
            <a:tailEnd/>
          </a:ln>
        </p:spPr>
        <p:txBody>
          <a:bodyPr wrap="none" anchor="ctr"/>
          <a:lstStyle/>
          <a:p>
            <a:pPr>
              <a:lnSpc>
                <a:spcPct val="85000"/>
              </a:lnSpc>
              <a:buClr>
                <a:srgbClr val="000000"/>
              </a:buClr>
              <a:buFontTx/>
              <a:buChar char="•"/>
            </a:pPr>
            <a:endParaRPr lang="en-US" sz="1400">
              <a:solidFill>
                <a:srgbClr val="000000"/>
              </a:solidFill>
            </a:endParaRPr>
          </a:p>
        </p:txBody>
      </p:sp>
      <p:sp>
        <p:nvSpPr>
          <p:cNvPr id="75780" name="AutoShape 44">
            <a:hlinkClick r:id="" action="ppaction://noaction"/>
          </p:cNvPr>
          <p:cNvSpPr>
            <a:spLocks noChangeArrowheads="1"/>
          </p:cNvSpPr>
          <p:nvPr/>
        </p:nvSpPr>
        <p:spPr bwMode="auto">
          <a:xfrm>
            <a:off x="6145955" y="1796225"/>
            <a:ext cx="2665536" cy="4497388"/>
          </a:xfrm>
          <a:prstGeom prst="roundRect">
            <a:avLst>
              <a:gd name="adj" fmla="val 16667"/>
            </a:avLst>
          </a:prstGeom>
          <a:gradFill rotWithShape="1">
            <a:gsLst>
              <a:gs pos="0">
                <a:srgbClr val="FFC5C5"/>
              </a:gs>
              <a:gs pos="100000">
                <a:srgbClr val="FFDDDD"/>
              </a:gs>
            </a:gsLst>
            <a:lin ang="5400000" scaled="1"/>
          </a:gradFill>
          <a:ln w="28575">
            <a:solidFill>
              <a:schemeClr val="tx1"/>
            </a:solidFill>
            <a:round/>
            <a:headEnd/>
            <a:tailEnd/>
          </a:ln>
        </p:spPr>
        <p:txBody>
          <a:bodyPr wrap="none" anchor="ctr"/>
          <a:lstStyle/>
          <a:p>
            <a:pPr>
              <a:lnSpc>
                <a:spcPct val="85000"/>
              </a:lnSpc>
              <a:buClr>
                <a:srgbClr val="000000"/>
              </a:buClr>
              <a:buFontTx/>
              <a:buChar char="•"/>
            </a:pPr>
            <a:endParaRPr lang="en-US" sz="1400">
              <a:solidFill>
                <a:srgbClr val="000000"/>
              </a:solidFill>
            </a:endParaRPr>
          </a:p>
        </p:txBody>
      </p:sp>
      <p:sp>
        <p:nvSpPr>
          <p:cNvPr id="75781" name="AutoShape 44">
            <a:hlinkClick r:id="" action="ppaction://noaction"/>
          </p:cNvPr>
          <p:cNvSpPr>
            <a:spLocks noChangeArrowheads="1"/>
          </p:cNvSpPr>
          <p:nvPr/>
        </p:nvSpPr>
        <p:spPr bwMode="auto">
          <a:xfrm>
            <a:off x="486889" y="1784350"/>
            <a:ext cx="2683824" cy="4502150"/>
          </a:xfrm>
          <a:prstGeom prst="roundRect">
            <a:avLst>
              <a:gd name="adj" fmla="val 16667"/>
            </a:avLst>
          </a:prstGeom>
          <a:gradFill rotWithShape="1">
            <a:gsLst>
              <a:gs pos="0">
                <a:srgbClr val="DDDDDD"/>
              </a:gs>
              <a:gs pos="100000">
                <a:srgbClr val="EAEAEA"/>
              </a:gs>
            </a:gsLst>
            <a:lin ang="5400000" scaled="1"/>
          </a:gradFill>
          <a:ln w="28575">
            <a:solidFill>
              <a:schemeClr val="tx1"/>
            </a:solidFill>
            <a:round/>
            <a:headEnd/>
            <a:tailEnd/>
          </a:ln>
        </p:spPr>
        <p:txBody>
          <a:bodyPr wrap="none" anchor="ctr"/>
          <a:lstStyle/>
          <a:p>
            <a:pPr>
              <a:lnSpc>
                <a:spcPct val="85000"/>
              </a:lnSpc>
              <a:buClr>
                <a:srgbClr val="000000"/>
              </a:buClr>
              <a:buFontTx/>
              <a:buChar char="•"/>
            </a:pPr>
            <a:endParaRPr lang="en-US" sz="1400">
              <a:solidFill>
                <a:srgbClr val="000000"/>
              </a:solidFill>
            </a:endParaRPr>
          </a:p>
        </p:txBody>
      </p:sp>
      <p:sp>
        <p:nvSpPr>
          <p:cNvPr id="75782" name="Rectangle 23"/>
          <p:cNvSpPr>
            <a:spLocks noChangeArrowheads="1"/>
          </p:cNvSpPr>
          <p:nvPr/>
        </p:nvSpPr>
        <p:spPr bwMode="auto">
          <a:xfrm>
            <a:off x="384175" y="177800"/>
            <a:ext cx="8639175" cy="762000"/>
          </a:xfrm>
          <a:prstGeom prst="rect">
            <a:avLst/>
          </a:prstGeom>
          <a:noFill/>
          <a:ln w="9525">
            <a:noFill/>
            <a:miter lim="800000"/>
            <a:headEnd/>
            <a:tailEnd/>
          </a:ln>
        </p:spPr>
        <p:txBody>
          <a:bodyPr anchor="ctr"/>
          <a:lstStyle/>
          <a:p>
            <a:pPr>
              <a:lnSpc>
                <a:spcPct val="85000"/>
              </a:lnSpc>
            </a:pPr>
            <a:r>
              <a:rPr lang="en-US" sz="3200" b="1" dirty="0">
                <a:solidFill>
                  <a:srgbClr val="FF0000"/>
                </a:solidFill>
              </a:rPr>
              <a:t>TI </a:t>
            </a:r>
            <a:r>
              <a:rPr lang="en-US" sz="3200" b="1" dirty="0" err="1" smtClean="0">
                <a:solidFill>
                  <a:srgbClr val="FF0000"/>
                </a:solidFill>
              </a:rPr>
              <a:t>Hercules</a:t>
            </a:r>
            <a:r>
              <a:rPr lang="en-US" b="1" baseline="90000" dirty="0" err="1" smtClean="0">
                <a:solidFill>
                  <a:srgbClr val="FF0000"/>
                </a:solidFill>
              </a:rPr>
              <a:t>TM</a:t>
            </a:r>
            <a:r>
              <a:rPr lang="en-US" sz="3200" b="1" dirty="0" smtClean="0">
                <a:solidFill>
                  <a:srgbClr val="FF0000"/>
                </a:solidFill>
              </a:rPr>
              <a:t> </a:t>
            </a:r>
            <a:r>
              <a:rPr lang="zh-CN" altLang="en-US" sz="3200" b="1" dirty="0" smtClean="0">
                <a:solidFill>
                  <a:srgbClr val="FF0000"/>
                </a:solidFill>
              </a:rPr>
              <a:t>微控制器平台</a:t>
            </a:r>
            <a:r>
              <a:rPr lang="en-US" sz="3200" b="1" dirty="0" smtClean="0">
                <a:solidFill>
                  <a:srgbClr val="FF0000"/>
                </a:solidFill>
              </a:rPr>
              <a:t> </a:t>
            </a:r>
            <a:r>
              <a:rPr lang="en-US" sz="3200" b="1" dirty="0">
                <a:solidFill>
                  <a:srgbClr val="FF0000"/>
                </a:solidFill>
              </a:rPr>
              <a:t/>
            </a:r>
            <a:br>
              <a:rPr lang="en-US" sz="3200" b="1" dirty="0">
                <a:solidFill>
                  <a:srgbClr val="FF0000"/>
                </a:solidFill>
              </a:rPr>
            </a:br>
            <a:r>
              <a:rPr lang="en-US" sz="2000" b="1" dirty="0" smtClean="0">
                <a:solidFill>
                  <a:srgbClr val="FF0000"/>
                </a:solidFill>
              </a:rPr>
              <a:t>ARM</a:t>
            </a:r>
            <a:r>
              <a:rPr lang="en-US" sz="2000" b="1" baseline="30000" dirty="0" smtClean="0">
                <a:solidFill>
                  <a:srgbClr val="FF0000"/>
                </a:solidFill>
              </a:rPr>
              <a:t>®</a:t>
            </a:r>
            <a:r>
              <a:rPr lang="en-US" sz="2000" b="1" dirty="0" smtClean="0">
                <a:solidFill>
                  <a:srgbClr val="FF0000"/>
                </a:solidFill>
              </a:rPr>
              <a:t> Cortex </a:t>
            </a:r>
            <a:r>
              <a:rPr lang="zh-CN" altLang="en-US" sz="2000" b="1" dirty="0" smtClean="0">
                <a:solidFill>
                  <a:srgbClr val="FF0000"/>
                </a:solidFill>
              </a:rPr>
              <a:t>内核微控制器</a:t>
            </a:r>
            <a:endParaRPr lang="en-US" sz="3200" b="1" dirty="0">
              <a:solidFill>
                <a:srgbClr val="FF0000"/>
              </a:solidFill>
              <a:hlinkClick r:id="" action="ppaction://noaction"/>
            </a:endParaRPr>
          </a:p>
        </p:txBody>
      </p:sp>
      <p:sp>
        <p:nvSpPr>
          <p:cNvPr id="75783" name="Text Box 19"/>
          <p:cNvSpPr txBox="1">
            <a:spLocks noChangeArrowheads="1"/>
          </p:cNvSpPr>
          <p:nvPr/>
        </p:nvSpPr>
        <p:spPr bwMode="auto">
          <a:xfrm>
            <a:off x="6136430" y="1932938"/>
            <a:ext cx="2725737" cy="759439"/>
          </a:xfrm>
          <a:prstGeom prst="rect">
            <a:avLst/>
          </a:prstGeom>
          <a:noFill/>
          <a:ln w="9525">
            <a:noFill/>
            <a:miter lim="800000"/>
            <a:headEnd/>
            <a:tailEnd/>
          </a:ln>
        </p:spPr>
        <p:txBody>
          <a:bodyPr>
            <a:spAutoFit/>
          </a:bodyPr>
          <a:lstStyle/>
          <a:p>
            <a:pPr algn="ctr">
              <a:lnSpc>
                <a:spcPct val="85000"/>
              </a:lnSpc>
            </a:pPr>
            <a:r>
              <a:rPr lang="zh-CN" altLang="en-US" sz="1700" b="1" dirty="0" smtClean="0">
                <a:solidFill>
                  <a:srgbClr val="000000"/>
                </a:solidFill>
              </a:rPr>
              <a:t>超值系列</a:t>
            </a:r>
            <a:endParaRPr lang="en-US" altLang="zh-CN" sz="1700" b="1" dirty="0" smtClean="0">
              <a:solidFill>
                <a:srgbClr val="000000"/>
              </a:solidFill>
            </a:endParaRPr>
          </a:p>
          <a:p>
            <a:pPr algn="ctr">
              <a:lnSpc>
                <a:spcPct val="85000"/>
              </a:lnSpc>
            </a:pPr>
            <a:r>
              <a:rPr lang="zh-CN" altLang="en-US" sz="1700" b="1" dirty="0">
                <a:solidFill>
                  <a:srgbClr val="000000"/>
                </a:solidFill>
              </a:rPr>
              <a:t>运</a:t>
            </a:r>
            <a:r>
              <a:rPr lang="zh-CN" altLang="en-US" sz="1700" b="1" dirty="0" smtClean="0">
                <a:solidFill>
                  <a:srgbClr val="000000"/>
                </a:solidFill>
              </a:rPr>
              <a:t>输和安全</a:t>
            </a:r>
            <a:endParaRPr lang="en-US" altLang="zh-CN" sz="1700" b="1" dirty="0" smtClean="0">
              <a:solidFill>
                <a:srgbClr val="000000"/>
              </a:solidFill>
            </a:endParaRPr>
          </a:p>
          <a:p>
            <a:pPr algn="ctr">
              <a:lnSpc>
                <a:spcPct val="85000"/>
              </a:lnSpc>
            </a:pPr>
            <a:r>
              <a:rPr lang="zh-CN" altLang="en-US" sz="1700" b="1" dirty="0">
                <a:solidFill>
                  <a:srgbClr val="000000"/>
                </a:solidFill>
              </a:rPr>
              <a:t>微控制器</a:t>
            </a:r>
            <a:endParaRPr lang="en-US" sz="1700" dirty="0">
              <a:solidFill>
                <a:srgbClr val="000000"/>
              </a:solidFill>
            </a:endParaRPr>
          </a:p>
        </p:txBody>
      </p:sp>
      <p:sp>
        <p:nvSpPr>
          <p:cNvPr id="75784" name="Line 41"/>
          <p:cNvSpPr>
            <a:spLocks noChangeShapeType="1"/>
          </p:cNvSpPr>
          <p:nvPr/>
        </p:nvSpPr>
        <p:spPr bwMode="auto">
          <a:xfrm>
            <a:off x="6423767" y="4364800"/>
            <a:ext cx="2214563" cy="0"/>
          </a:xfrm>
          <a:prstGeom prst="line">
            <a:avLst/>
          </a:prstGeom>
          <a:noFill/>
          <a:ln w="28575">
            <a:solidFill>
              <a:schemeClr val="bg1"/>
            </a:solidFill>
            <a:round/>
            <a:headEnd/>
            <a:tailEnd/>
          </a:ln>
        </p:spPr>
        <p:txBody>
          <a:bodyPr/>
          <a:lstStyle/>
          <a:p>
            <a:endParaRPr lang="en-US">
              <a:solidFill>
                <a:srgbClr val="000000"/>
              </a:solidFill>
            </a:endParaRPr>
          </a:p>
        </p:txBody>
      </p:sp>
      <p:sp>
        <p:nvSpPr>
          <p:cNvPr id="75785" name="AutoShape 11"/>
          <p:cNvSpPr>
            <a:spLocks noChangeArrowheads="1"/>
          </p:cNvSpPr>
          <p:nvPr/>
        </p:nvSpPr>
        <p:spPr bwMode="auto">
          <a:xfrm>
            <a:off x="460375" y="965200"/>
            <a:ext cx="8351838" cy="350838"/>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pPr>
            <a:r>
              <a:rPr lang="en-US" sz="1600" b="1" dirty="0">
                <a:solidFill>
                  <a:srgbClr val="FFFFFF"/>
                </a:solidFill>
              </a:rPr>
              <a:t>Hercules </a:t>
            </a:r>
            <a:r>
              <a:rPr lang="zh-CN" altLang="en-US" sz="1600" b="1" dirty="0" smtClean="0">
                <a:solidFill>
                  <a:srgbClr val="FFFFFF"/>
                </a:solidFill>
              </a:rPr>
              <a:t>平台</a:t>
            </a:r>
            <a:endParaRPr lang="en-US" sz="1600" b="1" dirty="0">
              <a:solidFill>
                <a:srgbClr val="FFFFFF"/>
              </a:solidFill>
            </a:endParaRPr>
          </a:p>
        </p:txBody>
      </p:sp>
      <p:sp>
        <p:nvSpPr>
          <p:cNvPr id="75786" name="AutoShape 11"/>
          <p:cNvSpPr>
            <a:spLocks noChangeArrowheads="1"/>
          </p:cNvSpPr>
          <p:nvPr/>
        </p:nvSpPr>
        <p:spPr bwMode="auto">
          <a:xfrm>
            <a:off x="6115792" y="1385063"/>
            <a:ext cx="2676525" cy="350837"/>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pPr>
            <a:r>
              <a:rPr lang="en-US" sz="1400" b="1">
                <a:solidFill>
                  <a:srgbClr val="FFFFFF"/>
                </a:solidFill>
              </a:rPr>
              <a:t>TMS470M</a:t>
            </a:r>
            <a:endParaRPr lang="en-US" sz="1600" b="1">
              <a:solidFill>
                <a:srgbClr val="FFFFFF"/>
              </a:solidFill>
            </a:endParaRPr>
          </a:p>
        </p:txBody>
      </p:sp>
      <p:sp>
        <p:nvSpPr>
          <p:cNvPr id="75787" name="AutoShape 11"/>
          <p:cNvSpPr>
            <a:spLocks noChangeArrowheads="1"/>
          </p:cNvSpPr>
          <p:nvPr/>
        </p:nvSpPr>
        <p:spPr bwMode="auto">
          <a:xfrm>
            <a:off x="3289175" y="1373188"/>
            <a:ext cx="2741613" cy="350837"/>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pPr>
            <a:r>
              <a:rPr lang="en-US" sz="1400" b="1" dirty="0">
                <a:solidFill>
                  <a:srgbClr val="FFFFFF"/>
                </a:solidFill>
              </a:rPr>
              <a:t>TMS570</a:t>
            </a:r>
          </a:p>
        </p:txBody>
      </p:sp>
      <p:sp>
        <p:nvSpPr>
          <p:cNvPr id="75788" name="AutoShape 11"/>
          <p:cNvSpPr>
            <a:spLocks noChangeArrowheads="1"/>
          </p:cNvSpPr>
          <p:nvPr/>
        </p:nvSpPr>
        <p:spPr bwMode="auto">
          <a:xfrm>
            <a:off x="454272" y="1373188"/>
            <a:ext cx="2774950" cy="350837"/>
          </a:xfrm>
          <a:prstGeom prst="roundRect">
            <a:avLst>
              <a:gd name="adj" fmla="val 16667"/>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a:lnSpc>
                <a:spcPct val="85000"/>
              </a:lnSpc>
            </a:pPr>
            <a:r>
              <a:rPr lang="en-US" sz="1400" b="1">
                <a:solidFill>
                  <a:srgbClr val="FFFFFF"/>
                </a:solidFill>
              </a:rPr>
              <a:t>RM4x</a:t>
            </a:r>
          </a:p>
        </p:txBody>
      </p:sp>
      <p:sp>
        <p:nvSpPr>
          <p:cNvPr id="75789" name="Line 41"/>
          <p:cNvSpPr>
            <a:spLocks noChangeShapeType="1"/>
          </p:cNvSpPr>
          <p:nvPr/>
        </p:nvSpPr>
        <p:spPr bwMode="auto">
          <a:xfrm>
            <a:off x="3640075" y="4311650"/>
            <a:ext cx="2214563" cy="0"/>
          </a:xfrm>
          <a:prstGeom prst="line">
            <a:avLst/>
          </a:prstGeom>
          <a:noFill/>
          <a:ln w="28575">
            <a:solidFill>
              <a:schemeClr val="bg1"/>
            </a:solidFill>
            <a:round/>
            <a:headEnd/>
            <a:tailEnd/>
          </a:ln>
        </p:spPr>
        <p:txBody>
          <a:bodyPr/>
          <a:lstStyle/>
          <a:p>
            <a:endParaRPr lang="en-US">
              <a:solidFill>
                <a:srgbClr val="000000"/>
              </a:solidFill>
            </a:endParaRPr>
          </a:p>
        </p:txBody>
      </p:sp>
      <p:sp>
        <p:nvSpPr>
          <p:cNvPr id="75790" name="Line 41"/>
          <p:cNvSpPr>
            <a:spLocks noChangeShapeType="1"/>
          </p:cNvSpPr>
          <p:nvPr/>
        </p:nvSpPr>
        <p:spPr bwMode="auto">
          <a:xfrm>
            <a:off x="813047" y="4359275"/>
            <a:ext cx="2214563" cy="0"/>
          </a:xfrm>
          <a:prstGeom prst="line">
            <a:avLst/>
          </a:prstGeom>
          <a:noFill/>
          <a:ln w="28575">
            <a:solidFill>
              <a:schemeClr val="bg1"/>
            </a:solidFill>
            <a:round/>
            <a:headEnd/>
            <a:tailEnd/>
          </a:ln>
        </p:spPr>
        <p:txBody>
          <a:bodyPr/>
          <a:lstStyle/>
          <a:p>
            <a:endParaRPr lang="en-US">
              <a:solidFill>
                <a:srgbClr val="000000"/>
              </a:solidFill>
            </a:endParaRPr>
          </a:p>
        </p:txBody>
      </p:sp>
      <p:sp>
        <p:nvSpPr>
          <p:cNvPr id="75791" name="Text Box 19"/>
          <p:cNvSpPr txBox="1">
            <a:spLocks noChangeArrowheads="1"/>
          </p:cNvSpPr>
          <p:nvPr/>
        </p:nvSpPr>
        <p:spPr bwMode="auto">
          <a:xfrm>
            <a:off x="462210" y="1968500"/>
            <a:ext cx="2725737" cy="759439"/>
          </a:xfrm>
          <a:prstGeom prst="rect">
            <a:avLst/>
          </a:prstGeom>
          <a:noFill/>
          <a:ln w="9525">
            <a:noFill/>
            <a:miter lim="800000"/>
            <a:headEnd/>
            <a:tailEnd/>
          </a:ln>
        </p:spPr>
        <p:txBody>
          <a:bodyPr>
            <a:spAutoFit/>
          </a:bodyPr>
          <a:lstStyle/>
          <a:p>
            <a:pPr algn="ctr">
              <a:lnSpc>
                <a:spcPct val="85000"/>
              </a:lnSpc>
            </a:pPr>
            <a:r>
              <a:rPr lang="zh-CN" altLang="en-US" sz="1700" b="1" dirty="0">
                <a:solidFill>
                  <a:srgbClr val="000000"/>
                </a:solidFill>
              </a:rPr>
              <a:t>高性</a:t>
            </a:r>
            <a:r>
              <a:rPr lang="zh-CN" altLang="en-US" sz="1700" b="1" dirty="0" smtClean="0">
                <a:solidFill>
                  <a:srgbClr val="000000"/>
                </a:solidFill>
              </a:rPr>
              <a:t>能</a:t>
            </a:r>
            <a:endParaRPr lang="en-US" altLang="zh-CN" sz="1700" b="1" dirty="0" smtClean="0">
              <a:solidFill>
                <a:srgbClr val="000000"/>
              </a:solidFill>
            </a:endParaRPr>
          </a:p>
          <a:p>
            <a:pPr algn="ctr">
              <a:lnSpc>
                <a:spcPct val="85000"/>
              </a:lnSpc>
            </a:pPr>
            <a:r>
              <a:rPr lang="zh-CN" altLang="en-US" sz="1700" b="1" dirty="0">
                <a:solidFill>
                  <a:srgbClr val="000000"/>
                </a:solidFill>
              </a:rPr>
              <a:t>工</a:t>
            </a:r>
            <a:r>
              <a:rPr lang="zh-CN" altLang="en-US" sz="1700" b="1" dirty="0" smtClean="0">
                <a:solidFill>
                  <a:srgbClr val="000000"/>
                </a:solidFill>
              </a:rPr>
              <a:t>业和医疗安全</a:t>
            </a:r>
            <a:endParaRPr lang="en-US" altLang="zh-CN" sz="1700" b="1" dirty="0" smtClean="0">
              <a:solidFill>
                <a:srgbClr val="000000"/>
              </a:solidFill>
            </a:endParaRPr>
          </a:p>
          <a:p>
            <a:pPr algn="ctr">
              <a:lnSpc>
                <a:spcPct val="85000"/>
              </a:lnSpc>
            </a:pPr>
            <a:r>
              <a:rPr lang="zh-CN" altLang="en-US" sz="1700" b="1" dirty="0" smtClean="0">
                <a:solidFill>
                  <a:srgbClr val="000000"/>
                </a:solidFill>
              </a:rPr>
              <a:t>微控制器</a:t>
            </a:r>
            <a:endParaRPr lang="en-US" sz="1700" dirty="0">
              <a:solidFill>
                <a:srgbClr val="000000"/>
              </a:solidFill>
            </a:endParaRPr>
          </a:p>
        </p:txBody>
      </p:sp>
      <p:sp>
        <p:nvSpPr>
          <p:cNvPr id="93210" name="Text Box 31"/>
          <p:cNvSpPr txBox="1">
            <a:spLocks noChangeArrowheads="1"/>
          </p:cNvSpPr>
          <p:nvPr/>
        </p:nvSpPr>
        <p:spPr bwMode="auto">
          <a:xfrm>
            <a:off x="449759" y="2719575"/>
            <a:ext cx="2732829" cy="1697901"/>
          </a:xfrm>
          <a:prstGeom prst="rect">
            <a:avLst/>
          </a:prstGeom>
          <a:noFill/>
          <a:ln w="9525">
            <a:noFill/>
            <a:miter lim="800000"/>
            <a:headEnd/>
            <a:tailEnd/>
          </a:ln>
        </p:spPr>
        <p:txBody>
          <a:bodyPr wrap="square">
            <a:spAutoFit/>
          </a:bodyPr>
          <a:lstStyle/>
          <a:p>
            <a:pPr marL="182880">
              <a:lnSpc>
                <a:spcPts val="1600"/>
              </a:lnSpc>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工业应用</a:t>
            </a:r>
            <a:endParaRPr lang="en-US" sz="1200" b="1" dirty="0" smtClean="0">
              <a:solidFill>
                <a:srgbClr val="000000"/>
              </a:solidFill>
            </a:endParaRPr>
          </a:p>
          <a:p>
            <a:pPr marL="182880">
              <a:lnSpc>
                <a:spcPts val="1600"/>
              </a:lnSpc>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医疗应用</a:t>
            </a:r>
            <a:endParaRPr lang="en-US" sz="1200" b="1" dirty="0" smtClean="0">
              <a:solidFill>
                <a:srgbClr val="000000"/>
              </a:solidFill>
            </a:endParaRPr>
          </a:p>
          <a:p>
            <a:pPr marL="182880">
              <a:lnSpc>
                <a:spcPts val="1600"/>
              </a:lnSpc>
              <a:spcAft>
                <a:spcPts val="0"/>
              </a:spcAft>
              <a:buFont typeface="Arial" pitchFamily="34" charset="0"/>
              <a:buChar char="•"/>
              <a:defRPr/>
            </a:pPr>
            <a:r>
              <a:rPr lang="en-US" sz="1200" b="1" dirty="0" smtClean="0">
                <a:solidFill>
                  <a:srgbClr val="000000"/>
                </a:solidFill>
              </a:rPr>
              <a:t>  -40 </a:t>
            </a:r>
            <a:r>
              <a:rPr lang="zh-CN" altLang="en-US" sz="1200" b="1" dirty="0" smtClean="0">
                <a:solidFill>
                  <a:srgbClr val="000000"/>
                </a:solidFill>
              </a:rPr>
              <a:t>到</a:t>
            </a:r>
            <a:r>
              <a:rPr lang="en-US" sz="1200" b="1" dirty="0" smtClean="0">
                <a:solidFill>
                  <a:srgbClr val="000000"/>
                </a:solidFill>
              </a:rPr>
              <a:t> 105°C </a:t>
            </a:r>
            <a:r>
              <a:rPr lang="zh-CN" altLang="en-US" sz="1200" b="1" dirty="0" smtClean="0">
                <a:solidFill>
                  <a:srgbClr val="000000"/>
                </a:solidFill>
              </a:rPr>
              <a:t>工作范围</a:t>
            </a:r>
            <a:endParaRPr lang="en-US" sz="1200" b="1" dirty="0" smtClean="0">
              <a:solidFill>
                <a:srgbClr val="000000"/>
              </a:solidFill>
            </a:endParaRPr>
          </a:p>
          <a:p>
            <a:pPr marL="182880">
              <a:lnSpc>
                <a:spcPts val="1600"/>
              </a:lnSpc>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以太网，</a:t>
            </a:r>
            <a:r>
              <a:rPr lang="en-US" sz="1200" b="1" dirty="0" smtClean="0">
                <a:solidFill>
                  <a:srgbClr val="000000"/>
                </a:solidFill>
              </a:rPr>
              <a:t>USB</a:t>
            </a:r>
            <a:r>
              <a:rPr lang="zh-CN" altLang="en-US" sz="1200" b="1" dirty="0" smtClean="0">
                <a:solidFill>
                  <a:srgbClr val="000000"/>
                </a:solidFill>
              </a:rPr>
              <a:t>互联外设</a:t>
            </a:r>
            <a:endParaRPr lang="en-US" sz="1200" b="1" dirty="0" smtClean="0">
              <a:solidFill>
                <a:srgbClr val="000000"/>
              </a:solidFill>
            </a:endParaRPr>
          </a:p>
          <a:p>
            <a:pPr marL="182880">
              <a:lnSpc>
                <a:spcPts val="1600"/>
              </a:lnSpc>
              <a:spcAft>
                <a:spcPts val="0"/>
              </a:spcAft>
              <a:buFont typeface="Arial" pitchFamily="34" charset="0"/>
              <a:buChar char="•"/>
              <a:defRPr/>
            </a:pPr>
            <a:r>
              <a:rPr lang="en-US" sz="1200" b="1" dirty="0" smtClean="0">
                <a:solidFill>
                  <a:srgbClr val="000000"/>
                </a:solidFill>
                <a:latin typeface="Arial" pitchFamily="34" charset="0"/>
                <a:ea typeface="ヒラギノ角ゴ Pro W3"/>
              </a:rPr>
              <a:t>  </a:t>
            </a:r>
            <a:r>
              <a:rPr lang="zh-CN" altLang="en-US" sz="1200" b="1" dirty="0" smtClean="0">
                <a:solidFill>
                  <a:srgbClr val="000000"/>
                </a:solidFill>
                <a:latin typeface="Arial" pitchFamily="34" charset="0"/>
                <a:ea typeface="ヒラギノ角ゴ Pro W3"/>
              </a:rPr>
              <a:t>专为安全标准设计</a:t>
            </a:r>
            <a:endParaRPr lang="en-US" sz="1200" b="1" dirty="0" smtClean="0">
              <a:solidFill>
                <a:srgbClr val="000000"/>
              </a:solidFill>
              <a:latin typeface="Arial" pitchFamily="34" charset="0"/>
              <a:ea typeface="ヒラギノ角ゴ Pro W3"/>
            </a:endParaRPr>
          </a:p>
          <a:p>
            <a:pPr marL="365760" lvl="2">
              <a:lnSpc>
                <a:spcPts val="1600"/>
              </a:lnSpc>
              <a:spcAft>
                <a:spcPts val="0"/>
              </a:spcAft>
              <a:buFont typeface="Arial" pitchFamily="34" charset="0"/>
              <a:buChar char="•"/>
              <a:defRPr/>
            </a:pPr>
            <a:r>
              <a:rPr lang="en-US" sz="1200" b="1" dirty="0" smtClean="0">
                <a:solidFill>
                  <a:srgbClr val="000000"/>
                </a:solidFill>
                <a:latin typeface="Arial" pitchFamily="34" charset="0"/>
                <a:ea typeface="ヒラギノ角ゴ Pro W3"/>
              </a:rPr>
              <a:t> IEC 61508 SIL-3</a:t>
            </a:r>
          </a:p>
          <a:p>
            <a:pPr marL="182880">
              <a:lnSpc>
                <a:spcPts val="1600"/>
              </a:lnSpc>
              <a:spcAft>
                <a:spcPts val="0"/>
              </a:spcAft>
              <a:buFont typeface="Arial" pitchFamily="34" charset="0"/>
              <a:buChar char="•"/>
              <a:defRPr/>
            </a:pPr>
            <a:r>
              <a:rPr lang="en-US" sz="1200" b="1" dirty="0" smtClean="0">
                <a:solidFill>
                  <a:srgbClr val="000000"/>
                </a:solidFill>
              </a:rPr>
              <a:t> Cortex-R</a:t>
            </a:r>
            <a:r>
              <a:rPr lang="zh-CN" altLang="en-US" sz="1200" b="1" dirty="0" smtClean="0">
                <a:solidFill>
                  <a:srgbClr val="000000"/>
                </a:solidFill>
              </a:rPr>
              <a:t>内核</a:t>
            </a:r>
            <a:r>
              <a:rPr lang="en-US" sz="1200" b="1" dirty="0" smtClean="0">
                <a:solidFill>
                  <a:srgbClr val="000000"/>
                </a:solidFill>
              </a:rPr>
              <a:t> – </a:t>
            </a:r>
            <a:r>
              <a:rPr lang="zh-CN" altLang="en-US" sz="1200" b="1" dirty="0" smtClean="0">
                <a:solidFill>
                  <a:srgbClr val="000000"/>
                </a:solidFill>
              </a:rPr>
              <a:t>超越</a:t>
            </a:r>
            <a:r>
              <a:rPr lang="en-US" sz="1200" b="1" dirty="0" smtClean="0">
                <a:solidFill>
                  <a:srgbClr val="000000"/>
                </a:solidFill>
              </a:rPr>
              <a:t> 350 DMIPs</a:t>
            </a:r>
          </a:p>
          <a:p>
            <a:pPr marL="114300" indent="-114300">
              <a:lnSpc>
                <a:spcPct val="90000"/>
              </a:lnSpc>
              <a:spcBef>
                <a:spcPct val="20000"/>
              </a:spcBef>
              <a:spcAft>
                <a:spcPts val="0"/>
              </a:spcAft>
              <a:buFontTx/>
              <a:buChar char="•"/>
              <a:defRPr/>
            </a:pPr>
            <a:endParaRPr lang="en-US" sz="1000" b="1" dirty="0">
              <a:solidFill>
                <a:srgbClr val="000000"/>
              </a:solidFill>
            </a:endParaRPr>
          </a:p>
        </p:txBody>
      </p:sp>
      <p:sp>
        <p:nvSpPr>
          <p:cNvPr id="75793" name="Text Box 19"/>
          <p:cNvSpPr txBox="1">
            <a:spLocks noChangeArrowheads="1"/>
          </p:cNvSpPr>
          <p:nvPr/>
        </p:nvSpPr>
        <p:spPr bwMode="auto">
          <a:xfrm>
            <a:off x="3413063" y="1965325"/>
            <a:ext cx="2640012" cy="759439"/>
          </a:xfrm>
          <a:prstGeom prst="rect">
            <a:avLst/>
          </a:prstGeom>
          <a:noFill/>
          <a:ln w="9525">
            <a:noFill/>
            <a:miter lim="800000"/>
            <a:headEnd/>
            <a:tailEnd/>
          </a:ln>
        </p:spPr>
        <p:txBody>
          <a:bodyPr>
            <a:spAutoFit/>
          </a:bodyPr>
          <a:lstStyle/>
          <a:p>
            <a:pPr algn="ctr">
              <a:lnSpc>
                <a:spcPct val="85000"/>
              </a:lnSpc>
            </a:pPr>
            <a:r>
              <a:rPr lang="zh-CN" altLang="en-US" sz="1700" b="1" dirty="0" smtClean="0">
                <a:solidFill>
                  <a:srgbClr val="000000"/>
                </a:solidFill>
              </a:rPr>
              <a:t>高性能</a:t>
            </a:r>
            <a:endParaRPr lang="en-US" altLang="zh-CN" sz="1700" b="1" dirty="0" smtClean="0">
              <a:solidFill>
                <a:srgbClr val="000000"/>
              </a:solidFill>
            </a:endParaRPr>
          </a:p>
          <a:p>
            <a:pPr algn="ctr">
              <a:lnSpc>
                <a:spcPct val="85000"/>
              </a:lnSpc>
            </a:pPr>
            <a:r>
              <a:rPr lang="en-US" sz="1700" b="1" dirty="0" smtClean="0">
                <a:solidFill>
                  <a:srgbClr val="000000"/>
                </a:solidFill>
              </a:rPr>
              <a:t> </a:t>
            </a:r>
            <a:r>
              <a:rPr lang="zh-CN" altLang="en-US" sz="1700" b="1" dirty="0" smtClean="0">
                <a:solidFill>
                  <a:srgbClr val="000000"/>
                </a:solidFill>
              </a:rPr>
              <a:t>安全运输</a:t>
            </a:r>
            <a:endParaRPr lang="en-US" altLang="zh-CN" sz="1700" b="1" dirty="0" smtClean="0">
              <a:solidFill>
                <a:srgbClr val="000000"/>
              </a:solidFill>
            </a:endParaRPr>
          </a:p>
          <a:p>
            <a:pPr algn="ctr">
              <a:lnSpc>
                <a:spcPct val="85000"/>
              </a:lnSpc>
            </a:pPr>
            <a:r>
              <a:rPr lang="zh-CN" altLang="en-US" sz="1700" b="1" dirty="0">
                <a:solidFill>
                  <a:srgbClr val="000000"/>
                </a:solidFill>
              </a:rPr>
              <a:t>微控制器</a:t>
            </a:r>
            <a:endParaRPr lang="en-US" sz="1700" dirty="0">
              <a:solidFill>
                <a:srgbClr val="000000"/>
              </a:solidFill>
            </a:endParaRPr>
          </a:p>
        </p:txBody>
      </p:sp>
      <p:pic>
        <p:nvPicPr>
          <p:cNvPr id="50" name="Picture 25" descr="images-image_popup-r7_cpap"/>
          <p:cNvPicPr>
            <a:picLocks noChangeAspect="1" noChangeArrowheads="1"/>
          </p:cNvPicPr>
          <p:nvPr/>
        </p:nvPicPr>
        <p:blipFill>
          <a:blip r:embed="rId3" cstate="print"/>
          <a:srcRect/>
          <a:stretch>
            <a:fillRect/>
          </a:stretch>
        </p:blipFill>
        <p:spPr bwMode="auto">
          <a:xfrm>
            <a:off x="784472" y="4478338"/>
            <a:ext cx="819150" cy="819150"/>
          </a:xfrm>
          <a:prstGeom prst="rect">
            <a:avLst/>
          </a:prstGeom>
          <a:ln>
            <a:noFill/>
          </a:ln>
          <a:effectLst>
            <a:outerShdw blurRad="292100" dist="139700" dir="2700000" algn="tl" rotWithShape="0">
              <a:srgbClr val="333333">
                <a:alpha val="65000"/>
              </a:srgbClr>
            </a:outerShdw>
          </a:effectLst>
        </p:spPr>
      </p:pic>
      <p:pic>
        <p:nvPicPr>
          <p:cNvPr id="52" name="Picture 30" descr="shutterstock_15049507"/>
          <p:cNvPicPr>
            <a:picLocks noChangeAspect="1" noChangeArrowheads="1"/>
          </p:cNvPicPr>
          <p:nvPr/>
        </p:nvPicPr>
        <p:blipFill>
          <a:blip r:embed="rId4" cstate="print"/>
          <a:srcRect/>
          <a:stretch>
            <a:fillRect/>
          </a:stretch>
        </p:blipFill>
        <p:spPr bwMode="auto">
          <a:xfrm>
            <a:off x="3627375" y="4491038"/>
            <a:ext cx="919163" cy="723900"/>
          </a:xfrm>
          <a:prstGeom prst="rect">
            <a:avLst/>
          </a:prstGeom>
          <a:ln>
            <a:noFill/>
          </a:ln>
          <a:effectLst>
            <a:outerShdw blurRad="292100" dist="139700" dir="2700000" algn="tl" rotWithShape="0">
              <a:srgbClr val="333333">
                <a:alpha val="65000"/>
              </a:srgbClr>
            </a:outerShdw>
          </a:effectLst>
        </p:spPr>
      </p:pic>
      <p:pic>
        <p:nvPicPr>
          <p:cNvPr id="53" name="Picture 7" descr="airbag"/>
          <p:cNvPicPr>
            <a:picLocks noChangeAspect="1" noChangeArrowheads="1"/>
          </p:cNvPicPr>
          <p:nvPr/>
        </p:nvPicPr>
        <p:blipFill>
          <a:blip r:embed="rId5" cstate="print"/>
          <a:srcRect/>
          <a:stretch>
            <a:fillRect/>
          </a:stretch>
        </p:blipFill>
        <p:spPr bwMode="auto">
          <a:xfrm>
            <a:off x="7065117" y="5406200"/>
            <a:ext cx="919163" cy="738188"/>
          </a:xfrm>
          <a:prstGeom prst="rect">
            <a:avLst/>
          </a:prstGeom>
          <a:ln>
            <a:noFill/>
          </a:ln>
          <a:effectLst>
            <a:outerShdw blurRad="292100" dist="139700" dir="2700000" algn="tl" rotWithShape="0">
              <a:srgbClr val="333333">
                <a:alpha val="65000"/>
              </a:srgbClr>
            </a:outerShdw>
          </a:effectLst>
        </p:spPr>
      </p:pic>
      <p:pic>
        <p:nvPicPr>
          <p:cNvPr id="93235" name="Picture 51"/>
          <p:cNvPicPr>
            <a:picLocks noChangeAspect="1" noChangeArrowheads="1"/>
          </p:cNvPicPr>
          <p:nvPr/>
        </p:nvPicPr>
        <p:blipFill>
          <a:blip r:embed="rId6" cstate="print"/>
          <a:srcRect/>
          <a:stretch>
            <a:fillRect/>
          </a:stretch>
        </p:blipFill>
        <p:spPr bwMode="auto">
          <a:xfrm>
            <a:off x="2029072" y="4518025"/>
            <a:ext cx="839788" cy="779463"/>
          </a:xfrm>
          <a:prstGeom prst="rect">
            <a:avLst/>
          </a:prstGeom>
          <a:ln>
            <a:noFill/>
          </a:ln>
          <a:effectLst>
            <a:outerShdw blurRad="292100" dist="139700" dir="2700000" algn="tl" rotWithShape="0">
              <a:srgbClr val="333333">
                <a:alpha val="65000"/>
              </a:srgbClr>
            </a:outerShdw>
          </a:effectLst>
        </p:spPr>
      </p:pic>
      <p:pic>
        <p:nvPicPr>
          <p:cNvPr id="93237" name="Picture 53"/>
          <p:cNvPicPr>
            <a:picLocks noChangeAspect="1" noChangeArrowheads="1"/>
          </p:cNvPicPr>
          <p:nvPr/>
        </p:nvPicPr>
        <p:blipFill>
          <a:blip r:embed="rId7" cstate="print"/>
          <a:srcRect/>
          <a:stretch>
            <a:fillRect/>
          </a:stretch>
        </p:blipFill>
        <p:spPr bwMode="auto">
          <a:xfrm>
            <a:off x="1357560" y="5405438"/>
            <a:ext cx="914400" cy="781050"/>
          </a:xfrm>
          <a:prstGeom prst="rect">
            <a:avLst/>
          </a:prstGeom>
          <a:ln>
            <a:noFill/>
          </a:ln>
          <a:effectLst>
            <a:outerShdw blurRad="292100" dist="139700" dir="2700000" algn="tl" rotWithShape="0">
              <a:srgbClr val="333333">
                <a:alpha val="65000"/>
              </a:srgbClr>
            </a:outerShdw>
          </a:effectLst>
        </p:spPr>
      </p:pic>
      <p:pic>
        <p:nvPicPr>
          <p:cNvPr id="93238" name="Picture 54"/>
          <p:cNvPicPr>
            <a:picLocks noChangeAspect="1" noChangeArrowheads="1"/>
          </p:cNvPicPr>
          <p:nvPr/>
        </p:nvPicPr>
        <p:blipFill>
          <a:blip r:embed="rId8" cstate="print"/>
          <a:srcRect/>
          <a:stretch>
            <a:fillRect/>
          </a:stretch>
        </p:blipFill>
        <p:spPr bwMode="auto">
          <a:xfrm>
            <a:off x="6460280" y="4529900"/>
            <a:ext cx="887412" cy="730250"/>
          </a:xfrm>
          <a:prstGeom prst="rect">
            <a:avLst/>
          </a:prstGeom>
          <a:ln>
            <a:noFill/>
          </a:ln>
          <a:effectLst>
            <a:outerShdw blurRad="292100" dist="139700" dir="2700000" algn="tl" rotWithShape="0">
              <a:srgbClr val="333333">
                <a:alpha val="65000"/>
              </a:srgbClr>
            </a:outerShdw>
          </a:effectLst>
        </p:spPr>
      </p:pic>
      <p:pic>
        <p:nvPicPr>
          <p:cNvPr id="61" name="Picture 23"/>
          <p:cNvPicPr>
            <a:picLocks noChangeAspect="1" noChangeArrowheads="1"/>
          </p:cNvPicPr>
          <p:nvPr/>
        </p:nvPicPr>
        <p:blipFill>
          <a:blip r:embed="rId9" cstate="print"/>
          <a:srcRect/>
          <a:stretch>
            <a:fillRect/>
          </a:stretch>
        </p:blipFill>
        <p:spPr bwMode="auto">
          <a:xfrm>
            <a:off x="4271900" y="5378450"/>
            <a:ext cx="901700" cy="774700"/>
          </a:xfrm>
          <a:prstGeom prst="rect">
            <a:avLst/>
          </a:prstGeom>
          <a:ln>
            <a:noFill/>
          </a:ln>
          <a:effectLst>
            <a:outerShdw blurRad="292100" dist="139700" dir="2700000" algn="tl" rotWithShape="0">
              <a:srgbClr val="333333">
                <a:alpha val="65000"/>
              </a:srgbClr>
            </a:outerShdw>
          </a:effectLst>
        </p:spPr>
      </p:pic>
      <p:pic>
        <p:nvPicPr>
          <p:cNvPr id="93239" name="Picture 55"/>
          <p:cNvPicPr>
            <a:picLocks noChangeAspect="1" noChangeArrowheads="1"/>
          </p:cNvPicPr>
          <p:nvPr/>
        </p:nvPicPr>
        <p:blipFill>
          <a:blip r:embed="rId10" cstate="print"/>
          <a:srcRect/>
          <a:stretch>
            <a:fillRect/>
          </a:stretch>
        </p:blipFill>
        <p:spPr bwMode="auto">
          <a:xfrm>
            <a:off x="7669955" y="4510850"/>
            <a:ext cx="914400" cy="765175"/>
          </a:xfrm>
          <a:prstGeom prst="rect">
            <a:avLst/>
          </a:prstGeom>
          <a:ln>
            <a:noFill/>
          </a:ln>
          <a:effectLst>
            <a:outerShdw blurRad="292100" dist="139700" dir="2700000" algn="tl" rotWithShape="0">
              <a:srgbClr val="333333">
                <a:alpha val="65000"/>
              </a:srgbClr>
            </a:outerShdw>
          </a:effectLst>
        </p:spPr>
      </p:pic>
      <p:pic>
        <p:nvPicPr>
          <p:cNvPr id="93240" name="Picture 56"/>
          <p:cNvPicPr>
            <a:picLocks noChangeAspect="1" noChangeArrowheads="1"/>
          </p:cNvPicPr>
          <p:nvPr/>
        </p:nvPicPr>
        <p:blipFill>
          <a:blip r:embed="rId11" cstate="print"/>
          <a:srcRect/>
          <a:stretch>
            <a:fillRect/>
          </a:stretch>
        </p:blipFill>
        <p:spPr bwMode="auto">
          <a:xfrm>
            <a:off x="4918013" y="4478338"/>
            <a:ext cx="820737" cy="739775"/>
          </a:xfrm>
          <a:prstGeom prst="rect">
            <a:avLst/>
          </a:prstGeom>
          <a:ln>
            <a:noFill/>
          </a:ln>
          <a:effectLst>
            <a:outerShdw blurRad="292100" dist="139700" dir="2700000" algn="tl" rotWithShape="0">
              <a:srgbClr val="333333">
                <a:alpha val="65000"/>
              </a:srgbClr>
            </a:outerShdw>
          </a:effectLst>
        </p:spPr>
      </p:pic>
      <p:sp>
        <p:nvSpPr>
          <p:cNvPr id="30" name="Text Box 31"/>
          <p:cNvSpPr txBox="1">
            <a:spLocks noChangeArrowheads="1"/>
          </p:cNvSpPr>
          <p:nvPr/>
        </p:nvSpPr>
        <p:spPr bwMode="auto">
          <a:xfrm>
            <a:off x="6281680" y="2710727"/>
            <a:ext cx="2533650" cy="1697901"/>
          </a:xfrm>
          <a:prstGeom prst="rect">
            <a:avLst/>
          </a:prstGeom>
          <a:noFill/>
          <a:ln w="9525">
            <a:noFill/>
            <a:miter lim="800000"/>
            <a:headEnd/>
            <a:tailEnd/>
          </a:ln>
        </p:spPr>
        <p:txBody>
          <a:bodyPr>
            <a:spAutoFit/>
          </a:bodyPr>
          <a:lstStyle/>
          <a:p>
            <a:pPr>
              <a:lnSpc>
                <a:spcPts val="1600"/>
              </a:lnSpc>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运输应用</a:t>
            </a:r>
            <a:endParaRPr lang="en-US" sz="1200" b="1" dirty="0">
              <a:solidFill>
                <a:srgbClr val="000000"/>
              </a:solidFill>
            </a:endParaRPr>
          </a:p>
          <a:p>
            <a:pPr>
              <a:lnSpc>
                <a:spcPts val="1600"/>
              </a:lnSpc>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汽车</a:t>
            </a:r>
            <a:r>
              <a:rPr lang="en-US" sz="1200" b="1" dirty="0" smtClean="0">
                <a:solidFill>
                  <a:srgbClr val="000000"/>
                </a:solidFill>
              </a:rPr>
              <a:t> </a:t>
            </a:r>
            <a:r>
              <a:rPr lang="en-US" sz="1200" b="1" dirty="0">
                <a:solidFill>
                  <a:srgbClr val="000000"/>
                </a:solidFill>
              </a:rPr>
              <a:t>Q100 </a:t>
            </a:r>
            <a:r>
              <a:rPr lang="zh-CN" altLang="en-US" sz="1200" b="1" dirty="0" smtClean="0">
                <a:solidFill>
                  <a:srgbClr val="000000"/>
                </a:solidFill>
              </a:rPr>
              <a:t>认证</a:t>
            </a:r>
            <a:endParaRPr lang="en-US" sz="1200" b="1" dirty="0">
              <a:solidFill>
                <a:srgbClr val="000000"/>
              </a:solidFill>
            </a:endParaRPr>
          </a:p>
          <a:p>
            <a:pPr>
              <a:lnSpc>
                <a:spcPts val="1600"/>
              </a:lnSpc>
              <a:spcAft>
                <a:spcPts val="0"/>
              </a:spcAft>
              <a:buFont typeface="Arial" pitchFamily="34" charset="0"/>
              <a:buChar char="•"/>
              <a:defRPr/>
            </a:pPr>
            <a:r>
              <a:rPr lang="en-US" sz="1200" b="1" dirty="0" smtClean="0">
                <a:solidFill>
                  <a:srgbClr val="000000"/>
                </a:solidFill>
              </a:rPr>
              <a:t> -</a:t>
            </a:r>
            <a:r>
              <a:rPr lang="en-US" sz="1200" b="1" dirty="0">
                <a:solidFill>
                  <a:srgbClr val="000000"/>
                </a:solidFill>
              </a:rPr>
              <a:t>40 </a:t>
            </a:r>
            <a:r>
              <a:rPr lang="zh-CN" altLang="en-US" sz="1200" b="1" dirty="0">
                <a:solidFill>
                  <a:srgbClr val="000000"/>
                </a:solidFill>
              </a:rPr>
              <a:t>到</a:t>
            </a:r>
            <a:r>
              <a:rPr lang="en-US" sz="1200" b="1" dirty="0" smtClean="0">
                <a:solidFill>
                  <a:srgbClr val="000000"/>
                </a:solidFill>
              </a:rPr>
              <a:t> </a:t>
            </a:r>
            <a:r>
              <a:rPr lang="en-US" sz="1200" b="1" dirty="0">
                <a:solidFill>
                  <a:srgbClr val="000000"/>
                </a:solidFill>
              </a:rPr>
              <a:t>125°C </a:t>
            </a:r>
            <a:r>
              <a:rPr lang="zh-CN" altLang="en-US" sz="1200" b="1" dirty="0" smtClean="0">
                <a:solidFill>
                  <a:srgbClr val="000000"/>
                </a:solidFill>
              </a:rPr>
              <a:t>工作范围</a:t>
            </a:r>
            <a:endParaRPr lang="en-US" sz="1200" b="1" dirty="0">
              <a:solidFill>
                <a:srgbClr val="000000"/>
              </a:solidFill>
            </a:endParaRPr>
          </a:p>
          <a:p>
            <a:pPr>
              <a:lnSpc>
                <a:spcPts val="1600"/>
              </a:lnSpc>
              <a:spcAft>
                <a:spcPts val="0"/>
              </a:spcAft>
              <a:buFont typeface="Arial" pitchFamily="34" charset="0"/>
              <a:buChar char="•"/>
              <a:defRPr/>
            </a:pPr>
            <a:r>
              <a:rPr lang="en-US" sz="1200" b="1" dirty="0" smtClean="0">
                <a:solidFill>
                  <a:srgbClr val="000000"/>
                </a:solidFill>
              </a:rPr>
              <a:t> LIN</a:t>
            </a:r>
            <a:r>
              <a:rPr lang="en-US" sz="1200" b="1" dirty="0">
                <a:solidFill>
                  <a:srgbClr val="000000"/>
                </a:solidFill>
              </a:rPr>
              <a:t>, CAN </a:t>
            </a:r>
            <a:r>
              <a:rPr lang="zh-CN" altLang="en-US" sz="1200" b="1" dirty="0" smtClean="0">
                <a:solidFill>
                  <a:srgbClr val="000000"/>
                </a:solidFill>
              </a:rPr>
              <a:t>互联外设</a:t>
            </a:r>
            <a:endParaRPr lang="en-US" sz="1200" b="1" dirty="0">
              <a:solidFill>
                <a:srgbClr val="000000"/>
              </a:solidFill>
            </a:endParaRPr>
          </a:p>
          <a:p>
            <a:pPr>
              <a:lnSpc>
                <a:spcPts val="1600"/>
              </a:lnSpc>
              <a:spcAft>
                <a:spcPts val="0"/>
              </a:spcAft>
              <a:buFont typeface="Arial" pitchFamily="34" charset="0"/>
              <a:buChar char="•"/>
              <a:defRPr/>
            </a:pPr>
            <a:r>
              <a:rPr lang="en-US" sz="1200" b="1" dirty="0" smtClean="0">
                <a:solidFill>
                  <a:srgbClr val="000000"/>
                </a:solidFill>
                <a:latin typeface="Arial" pitchFamily="34" charset="0"/>
                <a:ea typeface="ヒラギノ角ゴ Pro W3"/>
              </a:rPr>
              <a:t> </a:t>
            </a:r>
            <a:r>
              <a:rPr lang="en-US" sz="1200" b="1" dirty="0">
                <a:solidFill>
                  <a:srgbClr val="000000"/>
                </a:solidFill>
                <a:latin typeface="Arial" pitchFamily="34" charset="0"/>
                <a:ea typeface="ヒラギノ角ゴ Pro W3"/>
              </a:rPr>
              <a:t> </a:t>
            </a:r>
            <a:r>
              <a:rPr lang="zh-CN" altLang="en-US" sz="1200" b="1" dirty="0">
                <a:solidFill>
                  <a:srgbClr val="000000"/>
                </a:solidFill>
                <a:latin typeface="Arial" pitchFamily="34" charset="0"/>
                <a:ea typeface="ヒラギノ角ゴ Pro W3"/>
              </a:rPr>
              <a:t>专为安全标准设计</a:t>
            </a:r>
            <a:endParaRPr lang="en-US" sz="1200" b="1" dirty="0" smtClean="0">
              <a:solidFill>
                <a:srgbClr val="000000"/>
              </a:solidFill>
              <a:latin typeface="Arial" pitchFamily="34" charset="0"/>
              <a:ea typeface="ヒラギノ角ゴ Pro W3"/>
            </a:endParaRPr>
          </a:p>
          <a:p>
            <a:pPr marL="182880" lvl="1">
              <a:lnSpc>
                <a:spcPts val="1600"/>
              </a:lnSpc>
              <a:spcAft>
                <a:spcPts val="0"/>
              </a:spcAft>
              <a:buFont typeface="Arial" pitchFamily="34" charset="0"/>
              <a:buChar char="•"/>
              <a:defRPr/>
            </a:pPr>
            <a:r>
              <a:rPr lang="en-US" sz="1200" b="1" dirty="0" smtClean="0">
                <a:solidFill>
                  <a:srgbClr val="000000"/>
                </a:solidFill>
                <a:latin typeface="Arial" pitchFamily="34" charset="0"/>
                <a:ea typeface="ヒラギノ角ゴ Pro W3"/>
              </a:rPr>
              <a:t> IEC 61508 Systems</a:t>
            </a:r>
          </a:p>
          <a:p>
            <a:pPr>
              <a:lnSpc>
                <a:spcPts val="1600"/>
              </a:lnSpc>
              <a:spcAft>
                <a:spcPts val="0"/>
              </a:spcAft>
              <a:buFont typeface="Arial" pitchFamily="34" charset="0"/>
              <a:buChar char="•"/>
              <a:defRPr/>
            </a:pPr>
            <a:r>
              <a:rPr lang="en-US" sz="1200" b="1" dirty="0" smtClean="0">
                <a:solidFill>
                  <a:srgbClr val="000000"/>
                </a:solidFill>
              </a:rPr>
              <a:t> </a:t>
            </a:r>
            <a:r>
              <a:rPr lang="en-US" sz="1200" b="1" dirty="0">
                <a:solidFill>
                  <a:srgbClr val="000000"/>
                </a:solidFill>
              </a:rPr>
              <a:t>Cortex-M – </a:t>
            </a:r>
            <a:r>
              <a:rPr lang="zh-CN" altLang="en-US" sz="1200" b="1" dirty="0" smtClean="0">
                <a:solidFill>
                  <a:srgbClr val="000000"/>
                </a:solidFill>
              </a:rPr>
              <a:t>高达</a:t>
            </a:r>
            <a:r>
              <a:rPr lang="en-US" sz="1200" b="1" dirty="0" smtClean="0">
                <a:solidFill>
                  <a:srgbClr val="000000"/>
                </a:solidFill>
              </a:rPr>
              <a:t> </a:t>
            </a:r>
            <a:r>
              <a:rPr lang="en-US" sz="1200" b="1" dirty="0">
                <a:solidFill>
                  <a:srgbClr val="000000"/>
                </a:solidFill>
              </a:rPr>
              <a:t>100 </a:t>
            </a:r>
            <a:r>
              <a:rPr lang="en-US" sz="1200" b="1" dirty="0" smtClean="0">
                <a:solidFill>
                  <a:srgbClr val="000000"/>
                </a:solidFill>
              </a:rPr>
              <a:t>DMIPS</a:t>
            </a:r>
            <a:endParaRPr lang="en-US" sz="1200" b="1" dirty="0">
              <a:solidFill>
                <a:srgbClr val="000000"/>
              </a:solidFill>
            </a:endParaRPr>
          </a:p>
          <a:p>
            <a:pPr marL="114300" indent="-114300">
              <a:lnSpc>
                <a:spcPct val="90000"/>
              </a:lnSpc>
              <a:spcBef>
                <a:spcPct val="20000"/>
              </a:spcBef>
              <a:spcAft>
                <a:spcPts val="0"/>
              </a:spcAft>
              <a:buFontTx/>
              <a:buChar char="•"/>
              <a:defRPr/>
            </a:pPr>
            <a:endParaRPr lang="en-US" sz="1000" b="1" dirty="0">
              <a:solidFill>
                <a:srgbClr val="000000"/>
              </a:solidFill>
              <a:latin typeface="Arial" pitchFamily="34" charset="0"/>
            </a:endParaRPr>
          </a:p>
        </p:txBody>
      </p:sp>
      <p:sp>
        <p:nvSpPr>
          <p:cNvPr id="31" name="Rectangle 30"/>
          <p:cNvSpPr/>
          <p:nvPr/>
        </p:nvSpPr>
        <p:spPr>
          <a:xfrm>
            <a:off x="3473531" y="2644171"/>
            <a:ext cx="2630385" cy="1569660"/>
          </a:xfrm>
          <a:prstGeom prst="rect">
            <a:avLst/>
          </a:prstGeom>
        </p:spPr>
        <p:txBody>
          <a:bodyPr wrap="square">
            <a:spAutoFit/>
          </a:bodyPr>
          <a:lstStyle/>
          <a:p>
            <a:pPr>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运输应用</a:t>
            </a:r>
            <a:endParaRPr lang="en-US" sz="1200" b="1" dirty="0" smtClean="0">
              <a:solidFill>
                <a:srgbClr val="000000"/>
              </a:solidFill>
            </a:endParaRPr>
          </a:p>
          <a:p>
            <a:pPr>
              <a:spcAft>
                <a:spcPts val="0"/>
              </a:spcAft>
              <a:buFont typeface="Arial" pitchFamily="34" charset="0"/>
              <a:buChar char="•"/>
              <a:defRPr/>
            </a:pPr>
            <a:r>
              <a:rPr lang="en-US" sz="1200" b="1" dirty="0" smtClean="0">
                <a:solidFill>
                  <a:srgbClr val="000000"/>
                </a:solidFill>
              </a:rPr>
              <a:t>  </a:t>
            </a:r>
            <a:r>
              <a:rPr lang="zh-CN" altLang="en-US" sz="1200" b="1" dirty="0" smtClean="0">
                <a:solidFill>
                  <a:srgbClr val="000000"/>
                </a:solidFill>
              </a:rPr>
              <a:t>汽车</a:t>
            </a:r>
            <a:r>
              <a:rPr lang="en-US" sz="1200" b="1" dirty="0" smtClean="0">
                <a:solidFill>
                  <a:srgbClr val="000000"/>
                </a:solidFill>
              </a:rPr>
              <a:t> Q100 </a:t>
            </a:r>
            <a:r>
              <a:rPr lang="zh-CN" altLang="en-US" sz="1200" b="1" dirty="0" smtClean="0">
                <a:solidFill>
                  <a:srgbClr val="000000"/>
                </a:solidFill>
              </a:rPr>
              <a:t>认证</a:t>
            </a:r>
            <a:endParaRPr lang="en-US" sz="1200" b="1" dirty="0" smtClean="0">
              <a:solidFill>
                <a:srgbClr val="000000"/>
              </a:solidFill>
            </a:endParaRPr>
          </a:p>
          <a:p>
            <a:pPr>
              <a:spcAft>
                <a:spcPts val="0"/>
              </a:spcAft>
              <a:buFont typeface="Arial" pitchFamily="34" charset="0"/>
              <a:buChar char="•"/>
              <a:defRPr/>
            </a:pPr>
            <a:r>
              <a:rPr lang="en-US" sz="1200" b="1" dirty="0" smtClean="0">
                <a:solidFill>
                  <a:srgbClr val="000000"/>
                </a:solidFill>
              </a:rPr>
              <a:t> -40 </a:t>
            </a:r>
            <a:r>
              <a:rPr lang="zh-CN" altLang="en-US" sz="1200" b="1" dirty="0" smtClean="0">
                <a:solidFill>
                  <a:srgbClr val="000000"/>
                </a:solidFill>
              </a:rPr>
              <a:t>到 </a:t>
            </a:r>
            <a:r>
              <a:rPr lang="en-US" sz="1200" b="1" dirty="0" smtClean="0">
                <a:solidFill>
                  <a:srgbClr val="000000"/>
                </a:solidFill>
              </a:rPr>
              <a:t>125°C </a:t>
            </a:r>
            <a:r>
              <a:rPr lang="zh-CN" altLang="en-US" sz="1200" b="1" dirty="0" smtClean="0">
                <a:solidFill>
                  <a:srgbClr val="000000"/>
                </a:solidFill>
              </a:rPr>
              <a:t>工作范围</a:t>
            </a:r>
            <a:endParaRPr lang="en-US" sz="1200" b="1" dirty="0" smtClean="0">
              <a:solidFill>
                <a:srgbClr val="000000"/>
              </a:solidFill>
            </a:endParaRPr>
          </a:p>
          <a:p>
            <a:pPr>
              <a:spcAft>
                <a:spcPts val="0"/>
              </a:spcAft>
              <a:buFont typeface="Arial" pitchFamily="34" charset="0"/>
              <a:buChar char="•"/>
              <a:defRPr/>
            </a:pPr>
            <a:r>
              <a:rPr lang="en-US" sz="1200" b="1" dirty="0" smtClean="0">
                <a:solidFill>
                  <a:srgbClr val="000000"/>
                </a:solidFill>
              </a:rPr>
              <a:t> </a:t>
            </a:r>
            <a:r>
              <a:rPr lang="en-US" sz="1200" b="1" dirty="0" err="1" smtClean="0">
                <a:solidFill>
                  <a:srgbClr val="000000"/>
                </a:solidFill>
              </a:rPr>
              <a:t>FlexRay</a:t>
            </a:r>
            <a:r>
              <a:rPr lang="en-US" sz="1200" b="1" dirty="0" smtClean="0">
                <a:solidFill>
                  <a:srgbClr val="000000"/>
                </a:solidFill>
              </a:rPr>
              <a:t>, CAN </a:t>
            </a:r>
            <a:r>
              <a:rPr lang="zh-CN" altLang="en-US" sz="1200" b="1" dirty="0" smtClean="0">
                <a:solidFill>
                  <a:srgbClr val="000000"/>
                </a:solidFill>
              </a:rPr>
              <a:t>互联外设</a:t>
            </a:r>
            <a:endParaRPr lang="en-US" sz="1200" b="1" dirty="0" smtClean="0">
              <a:solidFill>
                <a:srgbClr val="000000"/>
              </a:solidFill>
            </a:endParaRPr>
          </a:p>
          <a:p>
            <a:pPr>
              <a:spcAft>
                <a:spcPts val="0"/>
              </a:spcAft>
              <a:buFont typeface="Arial" pitchFamily="34" charset="0"/>
              <a:buChar char="•"/>
              <a:defRPr/>
            </a:pPr>
            <a:r>
              <a:rPr lang="en-US" sz="1200" b="1" dirty="0" smtClean="0">
                <a:solidFill>
                  <a:srgbClr val="000000"/>
                </a:solidFill>
                <a:latin typeface="Arial" pitchFamily="34" charset="0"/>
                <a:ea typeface="ヒラギノ角ゴ Pro W3"/>
              </a:rPr>
              <a:t> </a:t>
            </a:r>
            <a:r>
              <a:rPr lang="en-US" sz="1200" b="1" dirty="0">
                <a:solidFill>
                  <a:srgbClr val="000000"/>
                </a:solidFill>
                <a:latin typeface="Arial" pitchFamily="34" charset="0"/>
                <a:ea typeface="ヒラギノ角ゴ Pro W3"/>
              </a:rPr>
              <a:t> </a:t>
            </a:r>
            <a:r>
              <a:rPr lang="zh-CN" altLang="en-US" sz="1200" b="1" dirty="0">
                <a:solidFill>
                  <a:srgbClr val="000000"/>
                </a:solidFill>
                <a:latin typeface="Arial" pitchFamily="34" charset="0"/>
                <a:ea typeface="ヒラギノ角ゴ Pro W3"/>
              </a:rPr>
              <a:t>专为安全标准设</a:t>
            </a:r>
            <a:r>
              <a:rPr lang="zh-CN" altLang="en-US" sz="1200" b="1" dirty="0" smtClean="0">
                <a:solidFill>
                  <a:srgbClr val="000000"/>
                </a:solidFill>
                <a:latin typeface="Arial" pitchFamily="34" charset="0"/>
                <a:ea typeface="ヒラギノ角ゴ Pro W3"/>
              </a:rPr>
              <a:t>计</a:t>
            </a:r>
            <a:endParaRPr lang="en-US" sz="1200" b="1" dirty="0" smtClean="0">
              <a:solidFill>
                <a:srgbClr val="000000"/>
              </a:solidFill>
              <a:latin typeface="Arial" pitchFamily="34" charset="0"/>
              <a:ea typeface="ヒラギノ角ゴ Pro W3"/>
            </a:endParaRPr>
          </a:p>
          <a:p>
            <a:pPr marL="182880" lvl="1">
              <a:spcAft>
                <a:spcPts val="0"/>
              </a:spcAft>
              <a:buFont typeface="Arial" pitchFamily="34" charset="0"/>
              <a:buChar char="•"/>
              <a:defRPr/>
            </a:pPr>
            <a:r>
              <a:rPr lang="en-US" sz="1200" b="1" dirty="0" smtClean="0">
                <a:solidFill>
                  <a:srgbClr val="000000"/>
                </a:solidFill>
                <a:latin typeface="Arial" pitchFamily="34" charset="0"/>
                <a:ea typeface="ヒラギノ角ゴ Pro W3"/>
              </a:rPr>
              <a:t> ISO 26262 ASIL-D</a:t>
            </a:r>
          </a:p>
          <a:p>
            <a:pPr marL="182880" lvl="1">
              <a:spcAft>
                <a:spcPts val="0"/>
              </a:spcAft>
              <a:buFont typeface="Arial" pitchFamily="34" charset="0"/>
              <a:buChar char="•"/>
              <a:defRPr/>
            </a:pPr>
            <a:r>
              <a:rPr lang="en-US" sz="1200" b="1" dirty="0" smtClean="0">
                <a:solidFill>
                  <a:srgbClr val="000000"/>
                </a:solidFill>
                <a:latin typeface="Arial" pitchFamily="34" charset="0"/>
                <a:ea typeface="ヒラギノ角ゴ Pro W3"/>
              </a:rPr>
              <a:t> IEC 61508 SIL-3</a:t>
            </a:r>
          </a:p>
          <a:p>
            <a:pPr>
              <a:spcAft>
                <a:spcPts val="0"/>
              </a:spcAft>
              <a:buFont typeface="Arial" pitchFamily="34" charset="0"/>
              <a:buChar char="•"/>
              <a:defRPr/>
            </a:pPr>
            <a:r>
              <a:rPr lang="en-US" sz="1200" b="1" dirty="0" smtClean="0">
                <a:solidFill>
                  <a:srgbClr val="000000"/>
                </a:solidFill>
              </a:rPr>
              <a:t> Cortex-R </a:t>
            </a:r>
            <a:r>
              <a:rPr lang="zh-CN" altLang="en-US" sz="1200" b="1" dirty="0" smtClean="0">
                <a:solidFill>
                  <a:srgbClr val="000000"/>
                </a:solidFill>
              </a:rPr>
              <a:t>内核</a:t>
            </a:r>
            <a:r>
              <a:rPr lang="en-US" sz="1200" b="1" dirty="0" smtClean="0">
                <a:solidFill>
                  <a:srgbClr val="000000"/>
                </a:solidFill>
              </a:rPr>
              <a:t>– </a:t>
            </a:r>
            <a:r>
              <a:rPr lang="zh-CN" altLang="en-US" sz="1200" b="1" dirty="0" smtClean="0">
                <a:solidFill>
                  <a:srgbClr val="000000"/>
                </a:solidFill>
              </a:rPr>
              <a:t>超越</a:t>
            </a:r>
            <a:r>
              <a:rPr lang="en-US" sz="1200" b="1" dirty="0" smtClean="0">
                <a:solidFill>
                  <a:srgbClr val="000000"/>
                </a:solidFill>
              </a:rPr>
              <a:t> 280 DMIPs</a:t>
            </a:r>
            <a:endParaRPr lang="en-US" sz="1200" b="1" dirty="0">
              <a:solidFill>
                <a:srgbClr val="000000"/>
              </a:solidFill>
            </a:endParaRPr>
          </a:p>
        </p:txBody>
      </p:sp>
      <p:grpSp>
        <p:nvGrpSpPr>
          <p:cNvPr id="34" name="Group 33"/>
          <p:cNvGrpSpPr/>
          <p:nvPr/>
        </p:nvGrpSpPr>
        <p:grpSpPr>
          <a:xfrm>
            <a:off x="2702844" y="1607503"/>
            <a:ext cx="1154205" cy="638175"/>
            <a:chOff x="2702844" y="1607503"/>
            <a:chExt cx="1154205" cy="638175"/>
          </a:xfrm>
        </p:grpSpPr>
        <p:sp>
          <p:nvSpPr>
            <p:cNvPr id="32" name="Oval 31"/>
            <p:cNvSpPr/>
            <p:nvPr/>
          </p:nvSpPr>
          <p:spPr>
            <a:xfrm>
              <a:off x="2877655" y="1607503"/>
              <a:ext cx="782544" cy="638175"/>
            </a:xfrm>
            <a:prstGeom prst="ellipse">
              <a:avLst/>
            </a:prstGeom>
            <a:solidFill>
              <a:schemeClr val="accent2"/>
            </a:solidFill>
            <a:ln>
              <a:solidFill>
                <a:schemeClr val="tx2"/>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3" name="TextBox 32"/>
            <p:cNvSpPr txBox="1"/>
            <p:nvPr/>
          </p:nvSpPr>
          <p:spPr>
            <a:xfrm>
              <a:off x="2702844" y="1723334"/>
              <a:ext cx="1154205" cy="406265"/>
            </a:xfrm>
            <a:prstGeom prst="rect">
              <a:avLst/>
            </a:prstGeom>
            <a:noFill/>
          </p:spPr>
          <p:txBody>
            <a:bodyPr wrap="square" rtlCol="0">
              <a:spAutoFit/>
            </a:bodyPr>
            <a:lstStyle/>
            <a:p>
              <a:pPr algn="ctr">
                <a:lnSpc>
                  <a:spcPct val="85000"/>
                </a:lnSpc>
              </a:pPr>
              <a:r>
                <a:rPr lang="en-US" sz="1200" b="1" dirty="0" smtClean="0">
                  <a:solidFill>
                    <a:schemeClr val="bg1"/>
                  </a:solidFill>
                </a:rPr>
                <a:t>34 </a:t>
              </a:r>
              <a:r>
                <a:rPr lang="zh-CN" altLang="en-US" sz="1200" b="1" dirty="0" smtClean="0">
                  <a:solidFill>
                    <a:schemeClr val="bg1"/>
                  </a:solidFill>
                </a:rPr>
                <a:t>款</a:t>
              </a:r>
              <a:endParaRPr lang="en-US" altLang="zh-CN" sz="1200" b="1" dirty="0" smtClean="0">
                <a:solidFill>
                  <a:schemeClr val="bg1"/>
                </a:solidFill>
              </a:endParaRPr>
            </a:p>
            <a:p>
              <a:pPr algn="ctr">
                <a:lnSpc>
                  <a:spcPct val="85000"/>
                </a:lnSpc>
              </a:pPr>
              <a:r>
                <a:rPr lang="en-US" altLang="zh-CN" sz="1200" b="1" dirty="0">
                  <a:solidFill>
                    <a:schemeClr val="bg1"/>
                  </a:solidFill>
                </a:rPr>
                <a:t>M</a:t>
              </a:r>
              <a:r>
                <a:rPr lang="en-US" sz="1200" b="1" dirty="0" smtClean="0">
                  <a:solidFill>
                    <a:schemeClr val="bg1"/>
                  </a:solidFill>
                </a:rPr>
                <a:t>CUs</a:t>
              </a:r>
              <a:endParaRPr lang="en-US" sz="1200" b="1" dirty="0">
                <a:solidFill>
                  <a:schemeClr val="bg1"/>
                </a:solidFill>
              </a:endParaRPr>
            </a:p>
          </p:txBody>
        </p:sp>
      </p:gr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5" name="Rectangle 4"/>
          <p:cNvSpPr>
            <a:spLocks noChangeArrowheads="1"/>
          </p:cNvSpPr>
          <p:nvPr/>
        </p:nvSpPr>
        <p:spPr bwMode="auto">
          <a:xfrm>
            <a:off x="349251" y="4313238"/>
            <a:ext cx="8426260" cy="1973262"/>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endParaRPr lang="en-US" sz="2800" i="0">
              <a:solidFill>
                <a:srgbClr val="000000"/>
              </a:solidFill>
            </a:endParaRPr>
          </a:p>
        </p:txBody>
      </p:sp>
      <p:sp>
        <p:nvSpPr>
          <p:cNvPr id="53250" name="Rectangle 19"/>
          <p:cNvSpPr>
            <a:spLocks noChangeArrowheads="1"/>
          </p:cNvSpPr>
          <p:nvPr/>
        </p:nvSpPr>
        <p:spPr bwMode="auto">
          <a:xfrm>
            <a:off x="338138" y="6330950"/>
            <a:ext cx="8462962" cy="461963"/>
          </a:xfrm>
          <a:prstGeom prst="rect">
            <a:avLst/>
          </a:prstGeom>
          <a:noFill/>
          <a:ln w="9525">
            <a:solidFill>
              <a:schemeClr val="tx1"/>
            </a:solidFill>
            <a:miter lim="800000"/>
            <a:headEnd/>
            <a:tailEnd/>
          </a:ln>
        </p:spPr>
        <p:txBody>
          <a:bodyPr wrap="none" anchor="ctr"/>
          <a:lstStyle/>
          <a:p>
            <a:pPr algn="ctr" eaLnBrk="0" hangingPunct="0">
              <a:lnSpc>
                <a:spcPct val="90000"/>
              </a:lnSpc>
            </a:pPr>
            <a:endParaRPr lang="en-US" sz="2400" b="1" i="0">
              <a:solidFill>
                <a:srgbClr val="000000"/>
              </a:solidFill>
              <a:latin typeface="Courier New" pitchFamily="49" charset="0"/>
            </a:endParaRPr>
          </a:p>
        </p:txBody>
      </p:sp>
      <p:pic>
        <p:nvPicPr>
          <p:cNvPr id="53251" name="Picture 20" descr="ti_stk_2c_pos_rgb"/>
          <p:cNvPicPr>
            <a:picLocks noChangeAspect="1" noChangeArrowheads="1"/>
          </p:cNvPicPr>
          <p:nvPr/>
        </p:nvPicPr>
        <p:blipFill>
          <a:blip r:embed="rId3" cstate="print"/>
          <a:srcRect/>
          <a:stretch>
            <a:fillRect/>
          </a:stretch>
        </p:blipFill>
        <p:spPr bwMode="auto">
          <a:xfrm>
            <a:off x="6629400" y="6418263"/>
            <a:ext cx="1136650" cy="280987"/>
          </a:xfrm>
          <a:prstGeom prst="rect">
            <a:avLst/>
          </a:prstGeom>
          <a:noFill/>
          <a:ln w="9525">
            <a:noFill/>
            <a:miter lim="800000"/>
            <a:headEnd/>
            <a:tailEnd/>
          </a:ln>
        </p:spPr>
      </p:pic>
      <p:sp>
        <p:nvSpPr>
          <p:cNvPr id="53253" name="Rectangle 2"/>
          <p:cNvSpPr>
            <a:spLocks noChangeArrowheads="1"/>
          </p:cNvSpPr>
          <p:nvPr/>
        </p:nvSpPr>
        <p:spPr bwMode="auto">
          <a:xfrm>
            <a:off x="4641850" y="1347788"/>
            <a:ext cx="4162425" cy="2582862"/>
          </a:xfrm>
          <a:prstGeom prst="rect">
            <a:avLst/>
          </a:prstGeom>
          <a:gradFill rotWithShape="1">
            <a:gsLst>
              <a:gs pos="0">
                <a:srgbClr val="F5F5F5"/>
              </a:gs>
              <a:gs pos="100000">
                <a:srgbClr val="DDDDDD"/>
              </a:gs>
            </a:gsLst>
            <a:lin ang="5400000" scaled="1"/>
          </a:gradFill>
          <a:ln w="9525" algn="ctr">
            <a:noFill/>
            <a:miter lim="800000"/>
            <a:headEnd/>
            <a:tailEnd/>
          </a:ln>
        </p:spPr>
        <p:txBody>
          <a:bodyPr wrap="none" anchor="ctr"/>
          <a:lstStyle/>
          <a:p>
            <a:endParaRPr lang="en-US" sz="2800" i="0">
              <a:solidFill>
                <a:srgbClr val="000000"/>
              </a:solidFill>
            </a:endParaRPr>
          </a:p>
        </p:txBody>
      </p:sp>
      <p:sp>
        <p:nvSpPr>
          <p:cNvPr id="53254" name="Rectangle 3"/>
          <p:cNvSpPr>
            <a:spLocks noChangeArrowheads="1"/>
          </p:cNvSpPr>
          <p:nvPr/>
        </p:nvSpPr>
        <p:spPr bwMode="auto">
          <a:xfrm>
            <a:off x="349250" y="1347788"/>
            <a:ext cx="4078288" cy="2582862"/>
          </a:xfrm>
          <a:prstGeom prst="rect">
            <a:avLst/>
          </a:prstGeom>
          <a:gradFill rotWithShape="1">
            <a:gsLst>
              <a:gs pos="0">
                <a:srgbClr val="F5F5F5"/>
              </a:gs>
              <a:gs pos="100000">
                <a:srgbClr val="DDDDDD"/>
              </a:gs>
            </a:gsLst>
            <a:lin ang="5400000" scaled="1"/>
          </a:gradFill>
          <a:ln w="9525" algn="ctr">
            <a:noFill/>
            <a:miter lim="800000"/>
            <a:headEnd/>
            <a:tailEnd/>
          </a:ln>
        </p:spPr>
        <p:txBody>
          <a:bodyPr wrap="none" anchor="ctr"/>
          <a:lstStyle/>
          <a:p>
            <a:endParaRPr lang="en-US" sz="2800" i="0">
              <a:solidFill>
                <a:srgbClr val="000000"/>
              </a:solidFill>
            </a:endParaRPr>
          </a:p>
        </p:txBody>
      </p:sp>
      <p:sp>
        <p:nvSpPr>
          <p:cNvPr id="53260" name="Rectangle 16"/>
          <p:cNvSpPr>
            <a:spLocks noChangeArrowheads="1"/>
          </p:cNvSpPr>
          <p:nvPr/>
        </p:nvSpPr>
        <p:spPr bwMode="auto">
          <a:xfrm>
            <a:off x="4672013" y="1525588"/>
            <a:ext cx="4310062" cy="2123658"/>
          </a:xfrm>
          <a:prstGeom prst="rect">
            <a:avLst/>
          </a:prstGeom>
          <a:noFill/>
          <a:ln w="9525" algn="ctr">
            <a:noFill/>
            <a:miter lim="800000"/>
            <a:headEnd/>
            <a:tailEnd/>
          </a:ln>
          <a:effectLst>
            <a:prstShdw prst="shdw17" dist="17961" dir="2700000">
              <a:srgbClr val="1F3D5C"/>
            </a:prstShdw>
          </a:effectLst>
        </p:spPr>
        <p:txBody>
          <a:bodyPr>
            <a:spAutoFit/>
          </a:bodyPr>
          <a:lstStyle/>
          <a:p>
            <a:pPr marL="225425" indent="-225425">
              <a:lnSpc>
                <a:spcPct val="115000"/>
              </a:lnSpc>
              <a:spcBef>
                <a:spcPct val="10000"/>
              </a:spcBef>
              <a:buFontTx/>
              <a:buChar char="•"/>
            </a:pPr>
            <a:r>
              <a:rPr lang="zh-CN" altLang="en-US" sz="1600" b="1" i="0" dirty="0" smtClean="0">
                <a:solidFill>
                  <a:srgbClr val="000000"/>
                </a:solidFill>
              </a:rPr>
              <a:t>高性能的实时控制</a:t>
            </a:r>
            <a:endParaRPr lang="en-US" sz="1600" b="1" i="0" dirty="0">
              <a:solidFill>
                <a:srgbClr val="000000"/>
              </a:solidFill>
            </a:endParaRPr>
          </a:p>
          <a:p>
            <a:pPr marL="225425" indent="-225425">
              <a:lnSpc>
                <a:spcPct val="115000"/>
              </a:lnSpc>
              <a:spcBef>
                <a:spcPct val="10000"/>
              </a:spcBef>
              <a:buFontTx/>
              <a:buChar char="•"/>
            </a:pPr>
            <a:r>
              <a:rPr lang="zh-CN" altLang="en-US" sz="1600" b="1" dirty="0" smtClean="0">
                <a:solidFill>
                  <a:srgbClr val="000000"/>
                </a:solidFill>
              </a:rPr>
              <a:t>预防随机性和系统性的错误</a:t>
            </a:r>
            <a:endParaRPr lang="en-US" sz="1600" b="1" dirty="0" smtClean="0">
              <a:solidFill>
                <a:srgbClr val="000000"/>
              </a:solidFill>
            </a:endParaRPr>
          </a:p>
          <a:p>
            <a:pPr marL="225425" indent="-225425">
              <a:lnSpc>
                <a:spcPct val="115000"/>
              </a:lnSpc>
              <a:spcBef>
                <a:spcPct val="10000"/>
              </a:spcBef>
              <a:buFontTx/>
              <a:buChar char="•"/>
            </a:pPr>
            <a:r>
              <a:rPr lang="zh-CN" altLang="en-US" sz="1600" b="1" i="0" dirty="0" smtClean="0">
                <a:solidFill>
                  <a:srgbClr val="000000"/>
                </a:solidFill>
              </a:rPr>
              <a:t>安全认证和高可靠性</a:t>
            </a:r>
            <a:endParaRPr lang="en-US" sz="1600" b="1" i="0" dirty="0">
              <a:solidFill>
                <a:srgbClr val="000000"/>
              </a:solidFill>
            </a:endParaRPr>
          </a:p>
          <a:p>
            <a:pPr marL="225425" indent="-225425">
              <a:lnSpc>
                <a:spcPct val="115000"/>
              </a:lnSpc>
              <a:buFontTx/>
              <a:buChar char="•"/>
            </a:pPr>
            <a:r>
              <a:rPr lang="zh-CN" altLang="en-US" sz="1600" b="1" i="0" dirty="0" smtClean="0">
                <a:solidFill>
                  <a:srgbClr val="000000"/>
                </a:solidFill>
              </a:rPr>
              <a:t>其他</a:t>
            </a:r>
            <a:r>
              <a:rPr lang="en-US" sz="1600" b="1" i="0" dirty="0" smtClean="0">
                <a:solidFill>
                  <a:srgbClr val="000000"/>
                </a:solidFill>
              </a:rPr>
              <a:t>…</a:t>
            </a:r>
            <a:endParaRPr lang="en-US" sz="1600" b="1" i="0" dirty="0">
              <a:solidFill>
                <a:srgbClr val="000000"/>
              </a:solidFill>
            </a:endParaRPr>
          </a:p>
          <a:p>
            <a:pPr marL="631825" lvl="1" indent="-174625">
              <a:lnSpc>
                <a:spcPct val="115000"/>
              </a:lnSpc>
              <a:buFontTx/>
              <a:buChar char="•"/>
            </a:pPr>
            <a:r>
              <a:rPr lang="zh-CN" altLang="en-US" sz="1600" b="1" i="0" dirty="0" smtClean="0">
                <a:solidFill>
                  <a:srgbClr val="000000"/>
                </a:solidFill>
              </a:rPr>
              <a:t>系统可扩展</a:t>
            </a:r>
            <a:endParaRPr lang="en-US" sz="1600" b="1" i="0" dirty="0">
              <a:solidFill>
                <a:srgbClr val="000000"/>
              </a:solidFill>
            </a:endParaRPr>
          </a:p>
          <a:p>
            <a:pPr marL="631825" lvl="1" indent="-174625">
              <a:lnSpc>
                <a:spcPct val="115000"/>
              </a:lnSpc>
              <a:buFontTx/>
              <a:buChar char="•"/>
            </a:pPr>
            <a:r>
              <a:rPr lang="zh-CN" altLang="en-US" sz="1600" b="1" i="0" dirty="0" smtClean="0">
                <a:solidFill>
                  <a:srgbClr val="000000"/>
                </a:solidFill>
              </a:rPr>
              <a:t>系统安全和成本的综合考量</a:t>
            </a:r>
            <a:endParaRPr lang="en-US" sz="1600" b="1" i="0" dirty="0">
              <a:solidFill>
                <a:srgbClr val="000000"/>
              </a:solidFill>
            </a:endParaRPr>
          </a:p>
          <a:p>
            <a:pPr marL="631825" lvl="1" indent="-174625">
              <a:lnSpc>
                <a:spcPct val="115000"/>
              </a:lnSpc>
              <a:buFontTx/>
              <a:buChar char="•"/>
            </a:pPr>
            <a:r>
              <a:rPr lang="zh-CN" altLang="en-US" sz="1600" b="1" dirty="0">
                <a:solidFill>
                  <a:srgbClr val="000000"/>
                </a:solidFill>
              </a:rPr>
              <a:t>软</a:t>
            </a:r>
            <a:r>
              <a:rPr lang="zh-CN" altLang="en-US" sz="1600" b="1" dirty="0" smtClean="0">
                <a:solidFill>
                  <a:srgbClr val="000000"/>
                </a:solidFill>
              </a:rPr>
              <a:t>件代码的可移植性</a:t>
            </a:r>
            <a:endParaRPr lang="en-US" sz="1600" b="1" i="0" dirty="0">
              <a:solidFill>
                <a:srgbClr val="000000"/>
              </a:solidFill>
            </a:endParaRPr>
          </a:p>
        </p:txBody>
      </p:sp>
      <p:sp>
        <p:nvSpPr>
          <p:cNvPr id="902161" name="AutoShape 10"/>
          <p:cNvSpPr>
            <a:spLocks noChangeArrowheads="1"/>
          </p:cNvSpPr>
          <p:nvPr/>
        </p:nvSpPr>
        <p:spPr bwMode="auto">
          <a:xfrm>
            <a:off x="4622800" y="1087438"/>
            <a:ext cx="4197350" cy="420687"/>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spcBef>
                <a:spcPct val="50000"/>
              </a:spcBef>
              <a:defRPr/>
            </a:pPr>
            <a:r>
              <a:rPr lang="zh-CN" altLang="en-US" sz="2000" b="1" i="0" dirty="0" smtClean="0">
                <a:solidFill>
                  <a:srgbClr val="FFFFFF"/>
                </a:solidFill>
                <a:effectLst>
                  <a:outerShdw blurRad="38100" dist="38100" dir="2700000" algn="tl">
                    <a:srgbClr val="000000">
                      <a:alpha val="43137"/>
                    </a:srgbClr>
                  </a:outerShdw>
                </a:effectLst>
              </a:rPr>
              <a:t>面向应用的需求</a:t>
            </a:r>
            <a:endParaRPr lang="en-US" sz="2000" b="1" i="0" dirty="0">
              <a:solidFill>
                <a:srgbClr val="FFFFFF"/>
              </a:solidFill>
              <a:effectLst>
                <a:outerShdw blurRad="38100" dist="38100" dir="2700000" algn="tl">
                  <a:srgbClr val="000000">
                    <a:alpha val="43137"/>
                  </a:srgbClr>
                </a:outerShdw>
              </a:effectLst>
            </a:endParaRPr>
          </a:p>
        </p:txBody>
      </p:sp>
      <p:sp>
        <p:nvSpPr>
          <p:cNvPr id="53262" name="Rectangle 18"/>
          <p:cNvSpPr>
            <a:spLocks noChangeArrowheads="1"/>
          </p:cNvSpPr>
          <p:nvPr/>
        </p:nvSpPr>
        <p:spPr bwMode="auto">
          <a:xfrm>
            <a:off x="349250" y="1606881"/>
            <a:ext cx="4146550" cy="1717393"/>
          </a:xfrm>
          <a:prstGeom prst="rect">
            <a:avLst/>
          </a:prstGeom>
          <a:noFill/>
          <a:ln w="9525" algn="ctr">
            <a:noFill/>
            <a:miter lim="800000"/>
            <a:headEnd/>
            <a:tailEnd/>
          </a:ln>
          <a:effectLst>
            <a:prstShdw prst="shdw17" dist="17961" dir="2700000">
              <a:srgbClr val="1F3D5C"/>
            </a:prstShdw>
          </a:effectLst>
        </p:spPr>
        <p:txBody>
          <a:bodyPr wrap="square">
            <a:spAutoFit/>
          </a:bodyPr>
          <a:lstStyle/>
          <a:p>
            <a:pPr marL="225425" indent="-225425">
              <a:lnSpc>
                <a:spcPct val="85000"/>
              </a:lnSpc>
              <a:spcBef>
                <a:spcPct val="30000"/>
              </a:spcBef>
              <a:buFontTx/>
              <a:buChar char="•"/>
            </a:pPr>
            <a:r>
              <a:rPr lang="en-US" sz="1600" b="1" i="0" dirty="0" smtClean="0">
                <a:solidFill>
                  <a:srgbClr val="000000"/>
                </a:solidFill>
              </a:rPr>
              <a:t>ARM</a:t>
            </a:r>
            <a:r>
              <a:rPr lang="en-US" altLang="zh-TW" sz="1600" b="1" baseline="30000" dirty="0" smtClean="0">
                <a:solidFill>
                  <a:srgbClr val="000000"/>
                </a:solidFill>
                <a:ea typeface="ＭＳ Ｐゴシック" charset="-128"/>
              </a:rPr>
              <a:t>®</a:t>
            </a:r>
            <a:r>
              <a:rPr lang="en-US" sz="1600" b="1" i="0" dirty="0" smtClean="0">
                <a:solidFill>
                  <a:srgbClr val="000000"/>
                </a:solidFill>
              </a:rPr>
              <a:t> Cortex</a:t>
            </a:r>
            <a:r>
              <a:rPr lang="en-US" altLang="en-US" sz="1600" b="1" dirty="0" smtClean="0">
                <a:solidFill>
                  <a:srgbClr val="000000"/>
                </a:solidFill>
              </a:rPr>
              <a:t>™</a:t>
            </a:r>
            <a:r>
              <a:rPr lang="en-US" sz="1600" b="1" i="0" dirty="0" smtClean="0">
                <a:solidFill>
                  <a:srgbClr val="000000"/>
                </a:solidFill>
              </a:rPr>
              <a:t>-</a:t>
            </a:r>
            <a:r>
              <a:rPr lang="en-US" sz="1600" b="1" i="0" dirty="0">
                <a:solidFill>
                  <a:srgbClr val="000000"/>
                </a:solidFill>
              </a:rPr>
              <a:t>R4F </a:t>
            </a:r>
            <a:r>
              <a:rPr lang="zh-CN" altLang="en-US" sz="1600" b="1" i="0" dirty="0" smtClean="0">
                <a:solidFill>
                  <a:srgbClr val="000000"/>
                </a:solidFill>
              </a:rPr>
              <a:t>浮点</a:t>
            </a:r>
            <a:r>
              <a:rPr lang="en-US" sz="1600" b="1" i="0" dirty="0" smtClean="0">
                <a:solidFill>
                  <a:srgbClr val="000000"/>
                </a:solidFill>
              </a:rPr>
              <a:t>CPU</a:t>
            </a:r>
          </a:p>
          <a:p>
            <a:pPr>
              <a:lnSpc>
                <a:spcPct val="85000"/>
              </a:lnSpc>
              <a:spcBef>
                <a:spcPct val="30000"/>
              </a:spcBef>
            </a:pPr>
            <a:r>
              <a:rPr lang="en-US" sz="1600" b="1" dirty="0" smtClean="0">
                <a:solidFill>
                  <a:srgbClr val="000000"/>
                </a:solidFill>
              </a:rPr>
              <a:t>    </a:t>
            </a:r>
            <a:r>
              <a:rPr lang="zh-CN" altLang="en-US" sz="1600" b="1" dirty="0" smtClean="0">
                <a:solidFill>
                  <a:srgbClr val="000000"/>
                </a:solidFill>
              </a:rPr>
              <a:t>高达</a:t>
            </a:r>
            <a:r>
              <a:rPr lang="en-US" sz="1600" b="1" i="0" dirty="0" smtClean="0">
                <a:solidFill>
                  <a:srgbClr val="000000"/>
                </a:solidFill>
              </a:rPr>
              <a:t>220MHz (&gt;350 DMIPS)   </a:t>
            </a:r>
            <a:endParaRPr lang="en-US" sz="1600" b="1" i="0" dirty="0">
              <a:solidFill>
                <a:srgbClr val="000000"/>
              </a:solidFill>
            </a:endParaRPr>
          </a:p>
          <a:p>
            <a:pPr marL="225425" indent="-225425">
              <a:lnSpc>
                <a:spcPct val="85000"/>
              </a:lnSpc>
              <a:spcBef>
                <a:spcPct val="30000"/>
              </a:spcBef>
              <a:buFontTx/>
              <a:buChar char="•"/>
            </a:pPr>
            <a:r>
              <a:rPr lang="zh-CN" altLang="en-US" sz="1600" b="1" i="0" dirty="0" smtClean="0">
                <a:solidFill>
                  <a:srgbClr val="000000"/>
                </a:solidFill>
              </a:rPr>
              <a:t>专为安全至上的工业和医疗应用设计</a:t>
            </a:r>
            <a:endParaRPr lang="en-US" sz="1600" b="1" dirty="0">
              <a:solidFill>
                <a:srgbClr val="000000"/>
              </a:solidFill>
            </a:endParaRPr>
          </a:p>
          <a:p>
            <a:pPr marL="225425" indent="-225425">
              <a:lnSpc>
                <a:spcPct val="85000"/>
              </a:lnSpc>
              <a:spcBef>
                <a:spcPct val="30000"/>
              </a:spcBef>
              <a:buFontTx/>
              <a:buChar char="•"/>
            </a:pPr>
            <a:r>
              <a:rPr lang="zh-CN" altLang="en-US" sz="1600" b="1" i="0" dirty="0" smtClean="0">
                <a:solidFill>
                  <a:srgbClr val="000000"/>
                </a:solidFill>
              </a:rPr>
              <a:t>高达</a:t>
            </a:r>
            <a:r>
              <a:rPr lang="en-US" altLang="zh-CN" sz="1600" b="1" i="0" dirty="0" smtClean="0">
                <a:solidFill>
                  <a:srgbClr val="000000"/>
                </a:solidFill>
              </a:rPr>
              <a:t>3MB</a:t>
            </a:r>
            <a:r>
              <a:rPr lang="zh-CN" altLang="en-US" sz="1600" b="1" i="0" dirty="0" smtClean="0">
                <a:solidFill>
                  <a:srgbClr val="000000"/>
                </a:solidFill>
              </a:rPr>
              <a:t>的内置</a:t>
            </a:r>
            <a:r>
              <a:rPr lang="en-US" altLang="zh-CN" sz="1600" b="1" i="0" dirty="0" smtClean="0">
                <a:solidFill>
                  <a:srgbClr val="000000"/>
                </a:solidFill>
              </a:rPr>
              <a:t>FLASH</a:t>
            </a:r>
            <a:endParaRPr lang="en-US" sz="1600" b="1" i="0" dirty="0" smtClean="0">
              <a:solidFill>
                <a:srgbClr val="000000"/>
              </a:solidFill>
            </a:endParaRPr>
          </a:p>
          <a:p>
            <a:pPr marL="225425" indent="-225425">
              <a:lnSpc>
                <a:spcPct val="85000"/>
              </a:lnSpc>
              <a:spcBef>
                <a:spcPct val="30000"/>
              </a:spcBef>
              <a:buFontTx/>
              <a:buChar char="•"/>
            </a:pPr>
            <a:r>
              <a:rPr lang="en-US" sz="1600" b="1" dirty="0" smtClean="0">
                <a:solidFill>
                  <a:srgbClr val="000000"/>
                </a:solidFill>
              </a:rPr>
              <a:t>CAN, Ethernet, USB </a:t>
            </a:r>
            <a:r>
              <a:rPr lang="zh-CN" altLang="en-US" sz="1600" b="1" dirty="0" smtClean="0">
                <a:solidFill>
                  <a:srgbClr val="000000"/>
                </a:solidFill>
              </a:rPr>
              <a:t>主机</a:t>
            </a:r>
            <a:r>
              <a:rPr lang="en-US" altLang="zh-CN" sz="1600" b="1" dirty="0" smtClean="0">
                <a:solidFill>
                  <a:srgbClr val="000000"/>
                </a:solidFill>
              </a:rPr>
              <a:t>/</a:t>
            </a:r>
            <a:r>
              <a:rPr lang="zh-CN" altLang="en-US" sz="1600" b="1" dirty="0" smtClean="0">
                <a:solidFill>
                  <a:srgbClr val="000000"/>
                </a:solidFill>
              </a:rPr>
              <a:t>设备 等外设</a:t>
            </a:r>
            <a:r>
              <a:rPr lang="en-US" sz="1600" b="1" dirty="0" smtClean="0">
                <a:solidFill>
                  <a:srgbClr val="000000"/>
                </a:solidFill>
              </a:rPr>
              <a:t> </a:t>
            </a:r>
          </a:p>
          <a:p>
            <a:pPr marL="225425" indent="-225425">
              <a:lnSpc>
                <a:spcPct val="85000"/>
              </a:lnSpc>
              <a:spcBef>
                <a:spcPct val="30000"/>
              </a:spcBef>
              <a:buFontTx/>
              <a:buChar char="•"/>
            </a:pPr>
            <a:r>
              <a:rPr lang="en-US" sz="1600" b="1" i="0" dirty="0" smtClean="0">
                <a:solidFill>
                  <a:srgbClr val="000000"/>
                </a:solidFill>
              </a:rPr>
              <a:t>- 40</a:t>
            </a:r>
            <a:r>
              <a:rPr lang="en-US" sz="1600" b="1" dirty="0" smtClean="0">
                <a:solidFill>
                  <a:srgbClr val="000000"/>
                </a:solidFill>
              </a:rPr>
              <a:t>°C</a:t>
            </a:r>
            <a:r>
              <a:rPr lang="en-US" sz="1600" b="1" i="0" dirty="0" smtClean="0">
                <a:solidFill>
                  <a:srgbClr val="000000"/>
                </a:solidFill>
              </a:rPr>
              <a:t> </a:t>
            </a:r>
            <a:r>
              <a:rPr lang="zh-CN" altLang="en-US" sz="1600" b="1" i="0" dirty="0" smtClean="0">
                <a:solidFill>
                  <a:srgbClr val="000000"/>
                </a:solidFill>
              </a:rPr>
              <a:t>到</a:t>
            </a:r>
            <a:r>
              <a:rPr lang="en-US" sz="1600" b="1" i="0" dirty="0" smtClean="0">
                <a:solidFill>
                  <a:srgbClr val="000000"/>
                </a:solidFill>
              </a:rPr>
              <a:t> 105°C </a:t>
            </a:r>
            <a:r>
              <a:rPr lang="zh-CN" altLang="en-US" sz="1600" b="1" i="0" dirty="0" smtClean="0">
                <a:solidFill>
                  <a:srgbClr val="000000"/>
                </a:solidFill>
              </a:rPr>
              <a:t>工作范围</a:t>
            </a:r>
            <a:endParaRPr lang="en-US" sz="1600" b="1" i="0" dirty="0">
              <a:solidFill>
                <a:srgbClr val="000000"/>
              </a:solidFill>
            </a:endParaRPr>
          </a:p>
        </p:txBody>
      </p:sp>
      <p:sp>
        <p:nvSpPr>
          <p:cNvPr id="902163" name="AutoShape 10"/>
          <p:cNvSpPr>
            <a:spLocks noChangeArrowheads="1"/>
          </p:cNvSpPr>
          <p:nvPr/>
        </p:nvSpPr>
        <p:spPr bwMode="auto">
          <a:xfrm>
            <a:off x="349250" y="1101725"/>
            <a:ext cx="4084638" cy="403225"/>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spcBef>
                <a:spcPct val="50000"/>
              </a:spcBef>
              <a:defRPr/>
            </a:pPr>
            <a:r>
              <a:rPr lang="zh-CN" altLang="en-US" sz="2000" b="1" i="0" dirty="0" smtClean="0">
                <a:solidFill>
                  <a:srgbClr val="FF0000"/>
                </a:solidFill>
                <a:effectLst>
                  <a:outerShdw blurRad="38100" dist="38100" dir="2700000" algn="tl">
                    <a:srgbClr val="000000">
                      <a:alpha val="43137"/>
                    </a:srgbClr>
                  </a:outerShdw>
                </a:effectLst>
              </a:rPr>
              <a:t>新特性！</a:t>
            </a:r>
            <a:endParaRPr lang="en-US" sz="2000" b="1" i="0" dirty="0">
              <a:solidFill>
                <a:srgbClr val="FF0000"/>
              </a:solidFill>
              <a:effectLst>
                <a:outerShdw blurRad="38100" dist="38100" dir="2700000" algn="tl">
                  <a:srgbClr val="000000">
                    <a:alpha val="43137"/>
                  </a:srgbClr>
                </a:outerShdw>
              </a:effectLst>
            </a:endParaRPr>
          </a:p>
        </p:txBody>
      </p:sp>
      <p:sp>
        <p:nvSpPr>
          <p:cNvPr id="53264" name="Rectangle 22"/>
          <p:cNvSpPr>
            <a:spLocks noGrp="1" noChangeArrowheads="1"/>
          </p:cNvSpPr>
          <p:nvPr>
            <p:ph type="title" idx="4294967295"/>
          </p:nvPr>
        </p:nvSpPr>
        <p:spPr>
          <a:xfrm>
            <a:off x="231775" y="69850"/>
            <a:ext cx="8991600" cy="1012825"/>
          </a:xfrm>
          <a:noFill/>
        </p:spPr>
        <p:txBody>
          <a:bodyPr/>
          <a:lstStyle/>
          <a:p>
            <a:pPr eaLnBrk="1" hangingPunct="1"/>
            <a:r>
              <a:rPr lang="en-US" sz="3800" dirty="0" smtClean="0"/>
              <a:t>Hercules</a:t>
            </a:r>
            <a:r>
              <a:rPr lang="en-US" sz="1800" baseline="94000" dirty="0" smtClean="0">
                <a:solidFill>
                  <a:schemeClr val="tx2"/>
                </a:solidFill>
                <a:ea typeface="MS PGothic" pitchFamily="34" charset="-128"/>
                <a:cs typeface="MS PGothic" pitchFamily="34" charset="-128"/>
              </a:rPr>
              <a:t>TM</a:t>
            </a:r>
            <a:r>
              <a:rPr lang="en-US" sz="3800" dirty="0" smtClean="0"/>
              <a:t> RM48 </a:t>
            </a:r>
            <a:r>
              <a:rPr lang="zh-CN" altLang="en-US" sz="3800" dirty="0"/>
              <a:t>专</a:t>
            </a:r>
            <a:r>
              <a:rPr lang="zh-CN" altLang="en-US" sz="3800" dirty="0" smtClean="0"/>
              <a:t>注安全</a:t>
            </a:r>
            <a:r>
              <a:rPr lang="en-US" altLang="zh-CN" sz="3800" dirty="0" smtClean="0"/>
              <a:t>MCU</a:t>
            </a:r>
            <a:r>
              <a:rPr lang="en-US" sz="2400" dirty="0" smtClean="0"/>
              <a:t/>
            </a:r>
            <a:br>
              <a:rPr lang="en-US" sz="2400" dirty="0" smtClean="0"/>
            </a:br>
            <a:r>
              <a:rPr lang="zh-CN" altLang="en-US" sz="2400" dirty="0" smtClean="0"/>
              <a:t>最高性能的</a:t>
            </a:r>
            <a:r>
              <a:rPr lang="en-US" altLang="zh-CN" sz="2400" dirty="0" smtClean="0"/>
              <a:t>ARM</a:t>
            </a:r>
            <a:r>
              <a:rPr lang="en-US" altLang="zh-TW" sz="2400" baseline="30000" dirty="0">
                <a:ea typeface="ＭＳ Ｐゴシック" charset="-128"/>
              </a:rPr>
              <a:t> ®</a:t>
            </a:r>
            <a:r>
              <a:rPr lang="zh-CN" altLang="en-US" sz="2400" dirty="0" smtClean="0"/>
              <a:t>微控制器</a:t>
            </a:r>
            <a:r>
              <a:rPr lang="en-US" sz="2400" dirty="0" smtClean="0"/>
              <a:t> </a:t>
            </a:r>
          </a:p>
        </p:txBody>
      </p:sp>
      <p:sp>
        <p:nvSpPr>
          <p:cNvPr id="902149" name="AutoShape 10"/>
          <p:cNvSpPr>
            <a:spLocks noChangeArrowheads="1"/>
          </p:cNvSpPr>
          <p:nvPr/>
        </p:nvSpPr>
        <p:spPr bwMode="auto">
          <a:xfrm>
            <a:off x="349250" y="4012442"/>
            <a:ext cx="8455025" cy="403983"/>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spcBef>
                <a:spcPct val="50000"/>
              </a:spcBef>
              <a:defRPr/>
            </a:pPr>
            <a:r>
              <a:rPr lang="en-US" sz="2000" b="1" i="0" dirty="0" smtClean="0">
                <a:solidFill>
                  <a:srgbClr val="FFFFFF"/>
                </a:solidFill>
                <a:effectLst>
                  <a:outerShdw blurRad="38100" dist="38100" dir="2700000" algn="tl">
                    <a:srgbClr val="000000">
                      <a:alpha val="43137"/>
                    </a:srgbClr>
                  </a:outerShdw>
                </a:effectLst>
                <a:latin typeface="Arial" charset="0"/>
              </a:rPr>
              <a:t>RM48 </a:t>
            </a:r>
            <a:r>
              <a:rPr lang="en-US" sz="2000" b="1" i="0" dirty="0">
                <a:solidFill>
                  <a:srgbClr val="FFFFFF"/>
                </a:solidFill>
                <a:effectLst>
                  <a:outerShdw blurRad="38100" dist="38100" dir="2700000" algn="tl">
                    <a:srgbClr val="000000">
                      <a:alpha val="43137"/>
                    </a:srgbClr>
                  </a:outerShdw>
                </a:effectLst>
                <a:latin typeface="Arial" charset="0"/>
              </a:rPr>
              <a:t>– </a:t>
            </a:r>
            <a:r>
              <a:rPr lang="zh-CN" altLang="en-US" sz="2000" b="1" dirty="0">
                <a:solidFill>
                  <a:srgbClr val="FFFFFF"/>
                </a:solidFill>
                <a:effectLst>
                  <a:outerShdw blurRad="38100" dist="38100" dir="2700000" algn="tl">
                    <a:srgbClr val="000000">
                      <a:alpha val="43137"/>
                    </a:srgbClr>
                  </a:outerShdw>
                </a:effectLst>
                <a:latin typeface="Arial" charset="0"/>
              </a:rPr>
              <a:t>专注</a:t>
            </a:r>
            <a:r>
              <a:rPr lang="zh-CN" altLang="en-US" sz="2000" b="1" dirty="0" smtClean="0">
                <a:solidFill>
                  <a:srgbClr val="FFFFFF"/>
                </a:solidFill>
                <a:effectLst>
                  <a:outerShdw blurRad="38100" dist="38100" dir="2700000" algn="tl">
                    <a:srgbClr val="000000">
                      <a:alpha val="43137"/>
                    </a:srgbClr>
                  </a:outerShdw>
                </a:effectLst>
                <a:latin typeface="Arial" charset="0"/>
              </a:rPr>
              <a:t>于工业和医疗安全</a:t>
            </a:r>
            <a:endParaRPr lang="en-US" sz="2000" b="1" i="0" dirty="0">
              <a:solidFill>
                <a:srgbClr val="FFFFFF"/>
              </a:solidFill>
              <a:effectLst>
                <a:outerShdw blurRad="38100" dist="38100" dir="2700000" algn="tl">
                  <a:srgbClr val="000000">
                    <a:alpha val="43137"/>
                  </a:srgbClr>
                </a:outerShdw>
              </a:effectLst>
              <a:latin typeface="Arial" charset="0"/>
            </a:endParaRPr>
          </a:p>
        </p:txBody>
      </p:sp>
      <p:pic>
        <p:nvPicPr>
          <p:cNvPr id="36" name="Picture 2" descr="C:\Documents and Settings\a0864766\My Documents\Catalog Safety\General Images\shutterstock_1238240_wind_turbines.jpg"/>
          <p:cNvPicPr>
            <a:picLocks noChangeAspect="1" noChangeArrowheads="1"/>
          </p:cNvPicPr>
          <p:nvPr/>
        </p:nvPicPr>
        <p:blipFill>
          <a:blip r:embed="rId4" cstate="print"/>
          <a:srcRect/>
          <a:stretch>
            <a:fillRect/>
          </a:stretch>
        </p:blipFill>
        <p:spPr bwMode="auto">
          <a:xfrm>
            <a:off x="7210424" y="4591050"/>
            <a:ext cx="1414463" cy="9429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Picture 4" descr="C:\Documents and Settings\a0864766\My Documents\Catalog Safety\General Images\1085302_IndustryRobot_300dpi.jpg"/>
          <p:cNvPicPr>
            <a:picLocks noChangeAspect="1" noChangeArrowheads="1"/>
          </p:cNvPicPr>
          <p:nvPr/>
        </p:nvPicPr>
        <p:blipFill>
          <a:blip r:embed="rId5" cstate="print"/>
          <a:srcRect/>
          <a:stretch>
            <a:fillRect/>
          </a:stretch>
        </p:blipFill>
        <p:spPr bwMode="auto">
          <a:xfrm>
            <a:off x="4000499" y="4543499"/>
            <a:ext cx="1381126" cy="9206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Picture 25" descr="images-image_popup-r7_cpap"/>
          <p:cNvPicPr>
            <a:picLocks noChangeAspect="1" noChangeArrowheads="1"/>
          </p:cNvPicPr>
          <p:nvPr/>
        </p:nvPicPr>
        <p:blipFill>
          <a:blip r:embed="rId6" cstate="print"/>
          <a:srcRect/>
          <a:stretch>
            <a:fillRect/>
          </a:stretch>
        </p:blipFill>
        <p:spPr bwMode="auto">
          <a:xfrm>
            <a:off x="5640720" y="5172075"/>
            <a:ext cx="1350630" cy="9823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122" name="Picture 2" descr="C:\Documents and Settings\a0864766\My Documents\Catalog Safety\General Images\shutterstock_64680508.jpg"/>
          <p:cNvPicPr>
            <a:picLocks noChangeAspect="1" noChangeArrowheads="1"/>
          </p:cNvPicPr>
          <p:nvPr/>
        </p:nvPicPr>
        <p:blipFill>
          <a:blip r:embed="rId7" cstate="print"/>
          <a:srcRect/>
          <a:stretch>
            <a:fillRect/>
          </a:stretch>
        </p:blipFill>
        <p:spPr bwMode="auto">
          <a:xfrm>
            <a:off x="648218" y="4555919"/>
            <a:ext cx="1409181" cy="9370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Picture 3" descr="E:\TI shutterstock\TI_SS_medical.png"/>
          <p:cNvPicPr>
            <a:picLocks noChangeAspect="1" noChangeArrowheads="1"/>
          </p:cNvPicPr>
          <p:nvPr/>
        </p:nvPicPr>
        <p:blipFill>
          <a:blip r:embed="rId8" cstate="screen"/>
          <a:srcRect/>
          <a:stretch>
            <a:fillRect/>
          </a:stretch>
        </p:blipFill>
        <p:spPr bwMode="auto">
          <a:xfrm>
            <a:off x="2319152" y="5219700"/>
            <a:ext cx="1414648" cy="9400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4"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5</a:t>
            </a:fld>
            <a:endParaRPr lang="en-US" sz="800" dirty="0" smtClean="0">
              <a:solidFill>
                <a:srgbClr val="000000"/>
              </a:solidFill>
              <a:latin typeface="Arial" pitchFamily="34" charset="0"/>
              <a:ea typeface="MS PGothic" pitchFamily="34" charset="-128"/>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bwMode="auto">
          <a:xfrm>
            <a:off x="345989" y="4366038"/>
            <a:ext cx="8439665" cy="1489075"/>
          </a:xfrm>
          <a:prstGeom prst="rect">
            <a:avLst/>
          </a:prstGeom>
          <a:gradFill>
            <a:gsLst>
              <a:gs pos="0">
                <a:schemeClr val="bg1">
                  <a:lumMod val="85000"/>
                </a:schemeClr>
              </a:gs>
              <a:gs pos="80000">
                <a:schemeClr val="bg1">
                  <a:lumMod val="85000"/>
                </a:schemeClr>
              </a:gs>
              <a:gs pos="100000">
                <a:schemeClr val="bg1">
                  <a:lumMod val="85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defRPr/>
            </a:pPr>
            <a:endParaRPr lang="en-US" u="sng" dirty="0">
              <a:solidFill>
                <a:srgbClr val="000000"/>
              </a:solidFill>
            </a:endParaRPr>
          </a:p>
        </p:txBody>
      </p:sp>
      <p:sp>
        <p:nvSpPr>
          <p:cNvPr id="109" name="Rectangle 108"/>
          <p:cNvSpPr/>
          <p:nvPr/>
        </p:nvSpPr>
        <p:spPr bwMode="auto">
          <a:xfrm>
            <a:off x="345989" y="2607267"/>
            <a:ext cx="8464379" cy="1721299"/>
          </a:xfrm>
          <a:prstGeom prst="rect">
            <a:avLst/>
          </a:prstGeom>
          <a:gradFill>
            <a:gsLst>
              <a:gs pos="0">
                <a:schemeClr val="bg1">
                  <a:lumMod val="75000"/>
                </a:schemeClr>
              </a:gs>
              <a:gs pos="80000">
                <a:schemeClr val="bg1">
                  <a:lumMod val="95000"/>
                </a:schemeClr>
              </a:gs>
              <a:gs pos="100000">
                <a:schemeClr val="bg1">
                  <a:lumMod val="85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defRPr/>
            </a:pPr>
            <a:endParaRPr lang="en-US" u="sng" dirty="0">
              <a:solidFill>
                <a:srgbClr val="000000"/>
              </a:solidFill>
            </a:endParaRPr>
          </a:p>
        </p:txBody>
      </p:sp>
      <p:sp>
        <p:nvSpPr>
          <p:cNvPr id="112" name="Rectangle 111"/>
          <p:cNvSpPr/>
          <p:nvPr/>
        </p:nvSpPr>
        <p:spPr bwMode="auto">
          <a:xfrm>
            <a:off x="345989" y="939112"/>
            <a:ext cx="8452022" cy="1626965"/>
          </a:xfrm>
          <a:prstGeom prst="rect">
            <a:avLst/>
          </a:prstGeom>
          <a:gradFill>
            <a:gsLst>
              <a:gs pos="0">
                <a:schemeClr val="bg1">
                  <a:lumMod val="75000"/>
                </a:schemeClr>
              </a:gs>
              <a:gs pos="80000">
                <a:schemeClr val="bg1">
                  <a:lumMod val="95000"/>
                </a:schemeClr>
              </a:gs>
              <a:gs pos="100000">
                <a:schemeClr val="bg1">
                  <a:lumMod val="85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defRPr/>
            </a:pPr>
            <a:endParaRPr lang="en-US" u="sng">
              <a:solidFill>
                <a:srgbClr val="000000"/>
              </a:solidFill>
            </a:endParaRPr>
          </a:p>
        </p:txBody>
      </p:sp>
      <p:sp>
        <p:nvSpPr>
          <p:cNvPr id="113671" name="Rectangle 117"/>
          <p:cNvSpPr>
            <a:spLocks noChangeArrowheads="1"/>
          </p:cNvSpPr>
          <p:nvPr/>
        </p:nvSpPr>
        <p:spPr bwMode="auto">
          <a:xfrm>
            <a:off x="2783978" y="949615"/>
            <a:ext cx="45719" cy="4902546"/>
          </a:xfrm>
          <a:prstGeom prst="rect">
            <a:avLst/>
          </a:prstGeom>
          <a:solidFill>
            <a:schemeClr val="bg1"/>
          </a:solidFill>
          <a:ln w="9525" algn="ctr">
            <a:noFill/>
            <a:round/>
            <a:headEnd/>
            <a:tailEnd/>
          </a:ln>
          <a:effectLst>
            <a:glow rad="63500">
              <a:schemeClr val="accent2">
                <a:satMod val="175000"/>
                <a:alpha val="40000"/>
              </a:schemeClr>
            </a:glow>
          </a:effectLst>
        </p:spPr>
        <p:txBody>
          <a:bodyPr/>
          <a:lstStyle/>
          <a:p>
            <a:endParaRPr lang="en-US" u="sng">
              <a:solidFill>
                <a:srgbClr val="000000"/>
              </a:solidFill>
            </a:endParaRPr>
          </a:p>
        </p:txBody>
      </p:sp>
      <p:sp>
        <p:nvSpPr>
          <p:cNvPr id="113672" name="Rectangle 123"/>
          <p:cNvSpPr>
            <a:spLocks noChangeArrowheads="1"/>
          </p:cNvSpPr>
          <p:nvPr/>
        </p:nvSpPr>
        <p:spPr bwMode="auto">
          <a:xfrm>
            <a:off x="5535826" y="950542"/>
            <a:ext cx="45719" cy="4926938"/>
          </a:xfrm>
          <a:prstGeom prst="rect">
            <a:avLst/>
          </a:prstGeom>
          <a:solidFill>
            <a:schemeClr val="bg1"/>
          </a:solidFill>
          <a:ln w="9525" algn="ctr">
            <a:noFill/>
            <a:round/>
            <a:headEnd/>
            <a:tailEnd/>
          </a:ln>
          <a:effectLst>
            <a:glow rad="63500">
              <a:schemeClr val="accent2">
                <a:satMod val="175000"/>
                <a:alpha val="40000"/>
              </a:schemeClr>
            </a:glow>
          </a:effectLst>
        </p:spPr>
        <p:txBody>
          <a:bodyPr/>
          <a:lstStyle/>
          <a:p>
            <a:endParaRPr lang="en-US" u="sng">
              <a:solidFill>
                <a:srgbClr val="000000"/>
              </a:solidFill>
            </a:endParaRPr>
          </a:p>
        </p:txBody>
      </p:sp>
      <p:sp>
        <p:nvSpPr>
          <p:cNvPr id="113673" name="Rectangle 136"/>
          <p:cNvSpPr>
            <a:spLocks noChangeArrowheads="1"/>
          </p:cNvSpPr>
          <p:nvPr/>
        </p:nvSpPr>
        <p:spPr bwMode="auto">
          <a:xfrm>
            <a:off x="5879238" y="2665061"/>
            <a:ext cx="2867025" cy="1254189"/>
          </a:xfrm>
          <a:prstGeom prst="rect">
            <a:avLst/>
          </a:prstGeom>
          <a:noFill/>
          <a:ln w="9525">
            <a:noFill/>
            <a:miter lim="800000"/>
            <a:headEnd/>
            <a:tailEnd/>
          </a:ln>
        </p:spPr>
        <p:txBody>
          <a:bodyPr>
            <a:spAutoFit/>
          </a:bodyPr>
          <a:lstStyle/>
          <a:p>
            <a:pPr marL="176213" indent="-176213" algn="r">
              <a:spcAft>
                <a:spcPts val="300"/>
              </a:spcAft>
              <a:tabLst>
                <a:tab pos="182563" algn="l"/>
              </a:tabLst>
            </a:pPr>
            <a:endParaRPr lang="en-US" sz="1200" b="1" dirty="0">
              <a:solidFill>
                <a:srgbClr val="000000"/>
              </a:solidFill>
            </a:endParaRPr>
          </a:p>
          <a:p>
            <a:pPr marL="176213" indent="-176213" algn="r">
              <a:lnSpc>
                <a:spcPct val="85000"/>
              </a:lnSpc>
              <a:spcAft>
                <a:spcPts val="600"/>
              </a:spcAft>
              <a:tabLst>
                <a:tab pos="182563" algn="l"/>
              </a:tabLst>
            </a:pPr>
            <a:r>
              <a:rPr lang="zh-CN" altLang="en-US" sz="1200" dirty="0">
                <a:solidFill>
                  <a:srgbClr val="000000"/>
                </a:solidFill>
              </a:rPr>
              <a:t>稳</a:t>
            </a:r>
            <a:r>
              <a:rPr lang="zh-CN" altLang="en-US" sz="1200" dirty="0" smtClean="0">
                <a:solidFill>
                  <a:srgbClr val="000000"/>
                </a:solidFill>
              </a:rPr>
              <a:t>定的控制</a:t>
            </a:r>
            <a:endParaRPr lang="en-US" altLang="zh-CN" sz="1200" dirty="0" smtClean="0">
              <a:solidFill>
                <a:srgbClr val="000000"/>
              </a:solidFill>
            </a:endParaRPr>
          </a:p>
          <a:p>
            <a:pPr marL="176213" indent="-176213" algn="r">
              <a:lnSpc>
                <a:spcPct val="85000"/>
              </a:lnSpc>
              <a:spcAft>
                <a:spcPts val="600"/>
              </a:spcAft>
              <a:tabLst>
                <a:tab pos="182563" algn="l"/>
              </a:tabLst>
            </a:pPr>
            <a:r>
              <a:rPr lang="en-US" sz="1200" dirty="0" smtClean="0">
                <a:solidFill>
                  <a:srgbClr val="000000"/>
                </a:solidFill>
              </a:rPr>
              <a:t> </a:t>
            </a:r>
            <a:br>
              <a:rPr lang="en-US" sz="1200" dirty="0" smtClean="0">
                <a:solidFill>
                  <a:srgbClr val="000000"/>
                </a:solidFill>
              </a:rPr>
            </a:br>
            <a:r>
              <a:rPr lang="zh-CN" altLang="en-US" sz="1200" dirty="0" smtClean="0">
                <a:solidFill>
                  <a:srgbClr val="000000"/>
                </a:solidFill>
              </a:rPr>
              <a:t>助力转向</a:t>
            </a:r>
            <a:endParaRPr lang="en-US" sz="1200" dirty="0">
              <a:solidFill>
                <a:srgbClr val="000000"/>
              </a:solidFill>
            </a:endParaRPr>
          </a:p>
          <a:p>
            <a:pPr marL="176213" indent="-176213" algn="r">
              <a:lnSpc>
                <a:spcPct val="85000"/>
              </a:lnSpc>
              <a:spcAft>
                <a:spcPts val="600"/>
              </a:spcAft>
              <a:tabLst>
                <a:tab pos="182563" algn="l"/>
              </a:tabLst>
            </a:pPr>
            <a:r>
              <a:rPr lang="zh-CN" altLang="en-US" sz="1200" dirty="0" smtClean="0">
                <a:solidFill>
                  <a:srgbClr val="000000"/>
                </a:solidFill>
              </a:rPr>
              <a:t>汽车</a:t>
            </a:r>
            <a:r>
              <a:rPr lang="en-US" sz="1200" dirty="0" smtClean="0">
                <a:solidFill>
                  <a:srgbClr val="000000"/>
                </a:solidFill>
              </a:rPr>
              <a:t/>
            </a:r>
            <a:br>
              <a:rPr lang="en-US" sz="1200" dirty="0" smtClean="0">
                <a:solidFill>
                  <a:srgbClr val="000000"/>
                </a:solidFill>
              </a:rPr>
            </a:br>
            <a:r>
              <a:rPr lang="zh-CN" altLang="en-US" sz="1200" dirty="0" smtClean="0">
                <a:solidFill>
                  <a:srgbClr val="000000"/>
                </a:solidFill>
              </a:rPr>
              <a:t>充电</a:t>
            </a:r>
            <a:endParaRPr lang="en-US" sz="1200" dirty="0">
              <a:solidFill>
                <a:srgbClr val="000000"/>
              </a:solidFill>
            </a:endParaRPr>
          </a:p>
        </p:txBody>
      </p:sp>
      <p:sp>
        <p:nvSpPr>
          <p:cNvPr id="113674" name="Rectangle 141"/>
          <p:cNvSpPr>
            <a:spLocks noChangeArrowheads="1"/>
          </p:cNvSpPr>
          <p:nvPr/>
        </p:nvSpPr>
        <p:spPr bwMode="auto">
          <a:xfrm>
            <a:off x="6426849" y="4181826"/>
            <a:ext cx="2322513" cy="1169551"/>
          </a:xfrm>
          <a:prstGeom prst="rect">
            <a:avLst/>
          </a:prstGeom>
          <a:noFill/>
          <a:ln w="9525">
            <a:noFill/>
            <a:miter lim="800000"/>
            <a:headEnd/>
            <a:tailEnd/>
          </a:ln>
        </p:spPr>
        <p:txBody>
          <a:bodyPr>
            <a:spAutoFit/>
          </a:bodyPr>
          <a:lstStyle/>
          <a:p>
            <a:pPr marL="176213" indent="-176213" algn="r">
              <a:spcAft>
                <a:spcPts val="300"/>
              </a:spcAft>
              <a:tabLst>
                <a:tab pos="182563" algn="l"/>
              </a:tabLst>
            </a:pPr>
            <a:endParaRPr lang="en-US" sz="1200" b="1" dirty="0">
              <a:solidFill>
                <a:srgbClr val="000000"/>
              </a:solidFill>
            </a:endParaRPr>
          </a:p>
          <a:p>
            <a:pPr marL="176213" indent="-176213" algn="r">
              <a:spcAft>
                <a:spcPts val="300"/>
              </a:spcAft>
              <a:tabLst>
                <a:tab pos="182563" algn="l"/>
              </a:tabLst>
            </a:pPr>
            <a:endParaRPr lang="en-US" sz="1200" dirty="0" smtClean="0">
              <a:solidFill>
                <a:srgbClr val="000000"/>
              </a:solidFill>
            </a:endParaRPr>
          </a:p>
          <a:p>
            <a:pPr marL="176213" indent="-176213" algn="r">
              <a:spcAft>
                <a:spcPts val="300"/>
              </a:spcAft>
              <a:tabLst>
                <a:tab pos="182563" algn="l"/>
              </a:tabLst>
            </a:pPr>
            <a:r>
              <a:rPr lang="en-US" sz="1200" dirty="0" smtClean="0">
                <a:solidFill>
                  <a:srgbClr val="000000"/>
                </a:solidFill>
              </a:rPr>
              <a:t>ABS</a:t>
            </a:r>
            <a:endParaRPr lang="en-US" sz="1200" dirty="0">
              <a:solidFill>
                <a:srgbClr val="000000"/>
              </a:solidFill>
            </a:endParaRPr>
          </a:p>
          <a:p>
            <a:pPr marL="176213" indent="-176213" algn="r">
              <a:spcAft>
                <a:spcPts val="300"/>
              </a:spcAft>
              <a:tabLst>
                <a:tab pos="182563" algn="l"/>
              </a:tabLst>
            </a:pPr>
            <a:r>
              <a:rPr lang="zh-CN" altLang="en-US" sz="1200" dirty="0" smtClean="0">
                <a:solidFill>
                  <a:srgbClr val="000000"/>
                </a:solidFill>
              </a:rPr>
              <a:t>助力转向</a:t>
            </a:r>
            <a:endParaRPr lang="en-US" sz="1200" dirty="0">
              <a:solidFill>
                <a:srgbClr val="000000"/>
              </a:solidFill>
            </a:endParaRPr>
          </a:p>
          <a:p>
            <a:pPr marL="176213" indent="-176213" algn="r">
              <a:spcAft>
                <a:spcPts val="300"/>
              </a:spcAft>
              <a:tabLst>
                <a:tab pos="182563" algn="l"/>
              </a:tabLst>
            </a:pPr>
            <a:r>
              <a:rPr lang="zh-CN" altLang="en-US" sz="1200" dirty="0" smtClean="0">
                <a:solidFill>
                  <a:srgbClr val="000000"/>
                </a:solidFill>
              </a:rPr>
              <a:t>被动性安全</a:t>
            </a:r>
            <a:endParaRPr lang="en-US" sz="1200" dirty="0">
              <a:solidFill>
                <a:srgbClr val="000000"/>
              </a:solidFill>
            </a:endParaRPr>
          </a:p>
        </p:txBody>
      </p:sp>
      <p:sp>
        <p:nvSpPr>
          <p:cNvPr id="113677" name="Text Box 8"/>
          <p:cNvSpPr txBox="1">
            <a:spLocks noChangeArrowheads="1"/>
          </p:cNvSpPr>
          <p:nvPr/>
        </p:nvSpPr>
        <p:spPr bwMode="auto">
          <a:xfrm rot="-5400000">
            <a:off x="258644" y="4951924"/>
            <a:ext cx="543739" cy="307777"/>
          </a:xfrm>
          <a:prstGeom prst="rect">
            <a:avLst/>
          </a:prstGeom>
          <a:noFill/>
          <a:ln w="9525">
            <a:noFill/>
            <a:miter lim="800000"/>
            <a:headEnd/>
            <a:tailEnd/>
          </a:ln>
        </p:spPr>
        <p:txBody>
          <a:bodyPr wrap="none">
            <a:spAutoFit/>
          </a:bodyPr>
          <a:lstStyle/>
          <a:p>
            <a:r>
              <a:rPr lang="zh-CN" altLang="en-US" sz="1400" b="1" dirty="0" smtClean="0">
                <a:solidFill>
                  <a:srgbClr val="000000">
                    <a:lumMod val="75000"/>
                    <a:lumOff val="25000"/>
                  </a:srgbClr>
                </a:solidFill>
              </a:rPr>
              <a:t>超值</a:t>
            </a:r>
            <a:endParaRPr lang="en-GB" sz="1400" b="1" dirty="0">
              <a:solidFill>
                <a:srgbClr val="000000">
                  <a:lumMod val="75000"/>
                  <a:lumOff val="25000"/>
                </a:srgbClr>
              </a:solidFill>
            </a:endParaRPr>
          </a:p>
        </p:txBody>
      </p:sp>
      <p:sp>
        <p:nvSpPr>
          <p:cNvPr id="113678" name="Text Box 8"/>
          <p:cNvSpPr txBox="1">
            <a:spLocks noChangeArrowheads="1"/>
          </p:cNvSpPr>
          <p:nvPr/>
        </p:nvSpPr>
        <p:spPr bwMode="auto">
          <a:xfrm rot="-5400000">
            <a:off x="247228" y="3319269"/>
            <a:ext cx="543739" cy="307777"/>
          </a:xfrm>
          <a:prstGeom prst="rect">
            <a:avLst/>
          </a:prstGeom>
          <a:noFill/>
          <a:ln w="9525">
            <a:noFill/>
            <a:miter lim="800000"/>
            <a:headEnd/>
            <a:tailEnd/>
          </a:ln>
        </p:spPr>
        <p:txBody>
          <a:bodyPr wrap="none">
            <a:spAutoFit/>
          </a:bodyPr>
          <a:lstStyle/>
          <a:p>
            <a:r>
              <a:rPr lang="zh-CN" altLang="en-US" sz="1400" b="1" dirty="0" smtClean="0">
                <a:solidFill>
                  <a:srgbClr val="000000">
                    <a:lumMod val="75000"/>
                    <a:lumOff val="25000"/>
                  </a:srgbClr>
                </a:solidFill>
              </a:rPr>
              <a:t>运输</a:t>
            </a:r>
            <a:endParaRPr lang="en-GB" sz="1400" b="1" dirty="0">
              <a:solidFill>
                <a:srgbClr val="000000">
                  <a:lumMod val="75000"/>
                  <a:lumOff val="25000"/>
                </a:srgbClr>
              </a:solidFill>
            </a:endParaRPr>
          </a:p>
        </p:txBody>
      </p:sp>
      <p:grpSp>
        <p:nvGrpSpPr>
          <p:cNvPr id="2" name="Group 135"/>
          <p:cNvGrpSpPr/>
          <p:nvPr/>
        </p:nvGrpSpPr>
        <p:grpSpPr>
          <a:xfrm>
            <a:off x="3919292" y="5893703"/>
            <a:ext cx="1221148" cy="400110"/>
            <a:chOff x="2510594" y="6301484"/>
            <a:chExt cx="1221148" cy="400110"/>
          </a:xfrm>
        </p:grpSpPr>
        <p:pic>
          <p:nvPicPr>
            <p:cNvPr id="113679" name="Picture 56" descr="MCj04421360000[1]"/>
            <p:cNvPicPr>
              <a:picLocks noChangeAspect="1" noChangeArrowheads="1"/>
            </p:cNvPicPr>
            <p:nvPr/>
          </p:nvPicPr>
          <p:blipFill>
            <a:blip r:embed="rId3" cstate="screen"/>
            <a:srcRect/>
            <a:stretch>
              <a:fillRect/>
            </a:stretch>
          </p:blipFill>
          <p:spPr bwMode="auto">
            <a:xfrm>
              <a:off x="2510594" y="6361897"/>
              <a:ext cx="342900" cy="331788"/>
            </a:xfrm>
            <a:prstGeom prst="rect">
              <a:avLst/>
            </a:prstGeom>
            <a:noFill/>
            <a:ln w="9525">
              <a:noFill/>
              <a:miter lim="800000"/>
              <a:headEnd/>
              <a:tailEnd/>
            </a:ln>
          </p:spPr>
        </p:pic>
        <p:sp>
          <p:nvSpPr>
            <p:cNvPr id="113680" name="Text Box 40"/>
            <p:cNvSpPr txBox="1">
              <a:spLocks noChangeArrowheads="1"/>
            </p:cNvSpPr>
            <p:nvPr/>
          </p:nvSpPr>
          <p:spPr bwMode="gray">
            <a:xfrm>
              <a:off x="2796608" y="6301484"/>
              <a:ext cx="935134" cy="400110"/>
            </a:xfrm>
            <a:prstGeom prst="rect">
              <a:avLst/>
            </a:prstGeom>
            <a:noFill/>
            <a:ln w="9525">
              <a:noFill/>
              <a:miter lim="800000"/>
              <a:headEnd/>
              <a:tailEnd/>
            </a:ln>
          </p:spPr>
          <p:txBody>
            <a:bodyPr wrap="square">
              <a:spAutoFit/>
            </a:bodyPr>
            <a:lstStyle/>
            <a:p>
              <a:pPr>
                <a:spcBef>
                  <a:spcPct val="50000"/>
                </a:spcBef>
              </a:pPr>
              <a:r>
                <a:rPr lang="zh-CN" altLang="en-US" sz="1000" b="1" dirty="0" smtClean="0">
                  <a:solidFill>
                    <a:srgbClr val="000000"/>
                  </a:solidFill>
                </a:rPr>
                <a:t>锁步</a:t>
              </a:r>
              <a:r>
                <a:rPr lang="en-US" altLang="en-US" sz="1000" b="1" dirty="0" smtClean="0">
                  <a:solidFill>
                    <a:srgbClr val="000000"/>
                  </a:solidFill>
                </a:rPr>
                <a:t> </a:t>
              </a:r>
              <a:br>
                <a:rPr lang="en-US" altLang="en-US" sz="1000" b="1" dirty="0" smtClean="0">
                  <a:solidFill>
                    <a:srgbClr val="000000"/>
                  </a:solidFill>
                </a:rPr>
              </a:br>
              <a:r>
                <a:rPr lang="en-US" altLang="en-US" sz="1000" b="1" dirty="0" smtClean="0">
                  <a:solidFill>
                    <a:srgbClr val="000000"/>
                  </a:solidFill>
                </a:rPr>
                <a:t>CPUs</a:t>
              </a:r>
              <a:endParaRPr lang="en-US" altLang="en-US" sz="1000" b="1" dirty="0">
                <a:solidFill>
                  <a:srgbClr val="000000"/>
                </a:solidFill>
              </a:endParaRPr>
            </a:p>
          </p:txBody>
        </p:sp>
      </p:grpSp>
      <p:grpSp>
        <p:nvGrpSpPr>
          <p:cNvPr id="3" name="Group 136"/>
          <p:cNvGrpSpPr/>
          <p:nvPr/>
        </p:nvGrpSpPr>
        <p:grpSpPr>
          <a:xfrm>
            <a:off x="6067503" y="5937596"/>
            <a:ext cx="1396006" cy="338554"/>
            <a:chOff x="630502" y="2527139"/>
            <a:chExt cx="1396006" cy="338554"/>
          </a:xfrm>
        </p:grpSpPr>
        <p:sp>
          <p:nvSpPr>
            <p:cNvPr id="183" name="Rectangle 182"/>
            <p:cNvSpPr/>
            <p:nvPr/>
          </p:nvSpPr>
          <p:spPr>
            <a:xfrm>
              <a:off x="630502" y="2531511"/>
              <a:ext cx="503799"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ISO</a:t>
              </a:r>
            </a:p>
          </p:txBody>
        </p:sp>
        <p:sp>
          <p:nvSpPr>
            <p:cNvPr id="113682" name="TextBox 183"/>
            <p:cNvSpPr txBox="1">
              <a:spLocks noChangeArrowheads="1"/>
            </p:cNvSpPr>
            <p:nvPr/>
          </p:nvSpPr>
          <p:spPr bwMode="auto">
            <a:xfrm>
              <a:off x="990250" y="2527139"/>
              <a:ext cx="1036258" cy="338554"/>
            </a:xfrm>
            <a:prstGeom prst="rect">
              <a:avLst/>
            </a:prstGeom>
            <a:noFill/>
            <a:ln w="9525">
              <a:noFill/>
              <a:miter lim="800000"/>
              <a:headEnd/>
              <a:tailEnd/>
            </a:ln>
          </p:spPr>
          <p:txBody>
            <a:bodyPr wrap="square">
              <a:spAutoFit/>
            </a:bodyPr>
            <a:lstStyle/>
            <a:p>
              <a:r>
                <a:rPr lang="en-US" sz="800" b="1" dirty="0">
                  <a:solidFill>
                    <a:srgbClr val="000000"/>
                  </a:solidFill>
                </a:rPr>
                <a:t>26262 </a:t>
              </a:r>
              <a:r>
                <a:rPr lang="en-US" sz="800" b="1" dirty="0" smtClean="0">
                  <a:solidFill>
                    <a:srgbClr val="000000"/>
                  </a:solidFill>
                </a:rPr>
                <a:t/>
              </a:r>
              <a:br>
                <a:rPr lang="en-US" sz="800" b="1" dirty="0" smtClean="0">
                  <a:solidFill>
                    <a:srgbClr val="000000"/>
                  </a:solidFill>
                </a:rPr>
              </a:br>
              <a:r>
                <a:rPr lang="en-US" sz="800" b="1" dirty="0" smtClean="0">
                  <a:solidFill>
                    <a:srgbClr val="000000"/>
                  </a:solidFill>
                </a:rPr>
                <a:t>support </a:t>
              </a:r>
              <a:r>
                <a:rPr lang="en-US" sz="800" b="1" dirty="0">
                  <a:solidFill>
                    <a:srgbClr val="000000"/>
                  </a:solidFill>
                </a:rPr>
                <a:t>planned</a:t>
              </a:r>
            </a:p>
          </p:txBody>
        </p:sp>
      </p:grpSp>
      <p:sp>
        <p:nvSpPr>
          <p:cNvPr id="117" name="Rectangle 20"/>
          <p:cNvSpPr>
            <a:spLocks noChangeArrowheads="1"/>
          </p:cNvSpPr>
          <p:nvPr/>
        </p:nvSpPr>
        <p:spPr bwMode="auto">
          <a:xfrm>
            <a:off x="1475989" y="6007215"/>
            <a:ext cx="990600" cy="228600"/>
          </a:xfrm>
          <a:prstGeom prst="rect">
            <a:avLst/>
          </a:prstGeom>
          <a:ln>
            <a:headEnd/>
            <a:tailEnd/>
          </a:ln>
          <a:effectLst>
            <a:glow rad="139700">
              <a:srgbClr val="FFFF0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algn="ctr" fontAlgn="auto">
              <a:spcBef>
                <a:spcPts val="0"/>
              </a:spcBef>
              <a:spcAft>
                <a:spcPts val="0"/>
              </a:spcAft>
              <a:defRPr/>
            </a:pPr>
            <a:r>
              <a:rPr lang="en-US" sz="900" dirty="0">
                <a:solidFill>
                  <a:srgbClr val="FFFFFF"/>
                </a:solidFill>
                <a:ea typeface="ＭＳ Ｐゴシック"/>
                <a:cs typeface="ＭＳ Ｐゴシック"/>
              </a:rPr>
              <a:t>Sampling</a:t>
            </a:r>
          </a:p>
        </p:txBody>
      </p:sp>
      <p:sp>
        <p:nvSpPr>
          <p:cNvPr id="145" name="Rectangle 23"/>
          <p:cNvSpPr>
            <a:spLocks noChangeArrowheads="1"/>
          </p:cNvSpPr>
          <p:nvPr/>
        </p:nvSpPr>
        <p:spPr bwMode="auto">
          <a:xfrm>
            <a:off x="2637567" y="6009813"/>
            <a:ext cx="975029" cy="225198"/>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00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73038" indent="-173038" algn="ctr" fontAlgn="auto">
              <a:spcBef>
                <a:spcPts val="0"/>
              </a:spcBef>
              <a:spcAft>
                <a:spcPts val="0"/>
              </a:spcAft>
              <a:defRPr/>
            </a:pPr>
            <a:r>
              <a:rPr lang="en-US" sz="900" dirty="0" smtClean="0">
                <a:solidFill>
                  <a:srgbClr val="FFFFFF"/>
                </a:solidFill>
                <a:latin typeface="Arial"/>
                <a:ea typeface="ＭＳ Ｐゴシック"/>
                <a:cs typeface="ＭＳ Ｐゴシック"/>
              </a:rPr>
              <a:t>Development</a:t>
            </a:r>
            <a:endParaRPr lang="en-US" sz="900" dirty="0">
              <a:solidFill>
                <a:srgbClr val="FFFFFF"/>
              </a:solidFill>
              <a:latin typeface="Arial"/>
              <a:ea typeface="ＭＳ Ｐゴシック"/>
              <a:cs typeface="ＭＳ Ｐゴシック"/>
            </a:endParaRPr>
          </a:p>
        </p:txBody>
      </p:sp>
      <p:sp>
        <p:nvSpPr>
          <p:cNvPr id="147" name="Rectangle 20"/>
          <p:cNvSpPr>
            <a:spLocks noChangeArrowheads="1"/>
          </p:cNvSpPr>
          <p:nvPr/>
        </p:nvSpPr>
        <p:spPr bwMode="auto">
          <a:xfrm>
            <a:off x="987882" y="3459881"/>
            <a:ext cx="1396972" cy="716692"/>
          </a:xfrm>
          <a:prstGeom prst="rect">
            <a:avLst/>
          </a:prstGeom>
          <a:ln>
            <a:headEnd/>
            <a:tailEnd/>
          </a:ln>
          <a:effectLst>
            <a:glow rad="139700">
              <a:srgbClr val="00B05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fontAlgn="auto">
              <a:spcBef>
                <a:spcPts val="0"/>
              </a:spcBef>
              <a:spcAft>
                <a:spcPts val="0"/>
              </a:spcAft>
              <a:defRPr/>
            </a:pPr>
            <a:endParaRPr lang="en-US" sz="1100" dirty="0">
              <a:solidFill>
                <a:srgbClr val="FF0000"/>
              </a:solidFill>
              <a:ea typeface="ＭＳ Ｐゴシック" pitchFamily="34" charset="-128"/>
            </a:endParaRPr>
          </a:p>
          <a:p>
            <a:pPr marL="173038" indent="-173038" fontAlgn="auto">
              <a:spcBef>
                <a:spcPts val="0"/>
              </a:spcBef>
              <a:spcAft>
                <a:spcPts val="0"/>
              </a:spcAft>
              <a:defRPr/>
            </a:pPr>
            <a:r>
              <a:rPr lang="en-US" sz="1250" b="1" dirty="0" smtClean="0">
                <a:solidFill>
                  <a:srgbClr val="FF0000"/>
                </a:solidFill>
                <a:ea typeface="ＭＳ Ｐゴシック" pitchFamily="34" charset="-128"/>
              </a:rPr>
              <a:t>TMS570LS102S</a:t>
            </a:r>
            <a:endParaRPr lang="en-US" sz="1250" b="1" dirty="0">
              <a:solidFill>
                <a:srgbClr val="FF0000"/>
              </a:solidFill>
              <a:ea typeface="ＭＳ Ｐゴシック" pitchFamily="34" charset="-128"/>
            </a:endParaRPr>
          </a:p>
          <a:p>
            <a:pPr marL="112713" indent="-112713" fontAlgn="auto">
              <a:spcBef>
                <a:spcPts val="0"/>
              </a:spcBef>
              <a:spcAft>
                <a:spcPts val="0"/>
              </a:spcAft>
              <a:buFontTx/>
              <a:buChar char="•"/>
              <a:defRPr/>
            </a:pPr>
            <a:r>
              <a:rPr lang="en-US" sz="900" dirty="0">
                <a:solidFill>
                  <a:srgbClr val="FFFFFF"/>
                </a:solidFill>
              </a:rPr>
              <a:t>1MB, 160kB</a:t>
            </a:r>
          </a:p>
        </p:txBody>
      </p:sp>
      <p:sp>
        <p:nvSpPr>
          <p:cNvPr id="146" name="Rectangle 20"/>
          <p:cNvSpPr>
            <a:spLocks noChangeArrowheads="1"/>
          </p:cNvSpPr>
          <p:nvPr/>
        </p:nvSpPr>
        <p:spPr bwMode="auto">
          <a:xfrm>
            <a:off x="851811" y="2789057"/>
            <a:ext cx="1384762" cy="809625"/>
          </a:xfrm>
          <a:prstGeom prst="rect">
            <a:avLst/>
          </a:prstGeom>
          <a:ln>
            <a:headEnd/>
            <a:tailEnd/>
          </a:ln>
          <a:effectLst>
            <a:glow rad="139700">
              <a:srgbClr val="00B05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fontAlgn="auto">
              <a:spcBef>
                <a:spcPts val="0"/>
              </a:spcBef>
              <a:spcAft>
                <a:spcPts val="0"/>
              </a:spcAft>
              <a:defRPr/>
            </a:pPr>
            <a:r>
              <a:rPr lang="en-US" sz="1250" b="1" dirty="0" smtClean="0">
                <a:solidFill>
                  <a:srgbClr val="FF0000"/>
                </a:solidFill>
                <a:ea typeface="ＭＳ Ｐゴシック" pitchFamily="34" charset="-128"/>
              </a:rPr>
              <a:t>TMS570LS202S</a:t>
            </a:r>
            <a:endParaRPr lang="en-US" sz="1250" b="1" dirty="0">
              <a:solidFill>
                <a:srgbClr val="FF0000"/>
              </a:solidFill>
              <a:ea typeface="ＭＳ Ｐゴシック" pitchFamily="34" charset="-128"/>
            </a:endParaRPr>
          </a:p>
          <a:p>
            <a:pPr marL="112713" indent="-112713" fontAlgn="auto">
              <a:spcBef>
                <a:spcPts val="0"/>
              </a:spcBef>
              <a:spcAft>
                <a:spcPts val="0"/>
              </a:spcAft>
              <a:buFontTx/>
              <a:buChar char="•"/>
              <a:defRPr/>
            </a:pPr>
            <a:r>
              <a:rPr lang="en-US" sz="900" dirty="0">
                <a:solidFill>
                  <a:srgbClr val="FFFFFF"/>
                </a:solidFill>
              </a:rPr>
              <a:t>2*R4F LS</a:t>
            </a:r>
          </a:p>
          <a:p>
            <a:pPr marL="112713" indent="-112713" fontAlgn="auto">
              <a:spcBef>
                <a:spcPts val="0"/>
              </a:spcBef>
              <a:spcAft>
                <a:spcPts val="0"/>
              </a:spcAft>
              <a:buFontTx/>
              <a:buChar char="•"/>
              <a:defRPr/>
            </a:pPr>
            <a:r>
              <a:rPr lang="en-US" sz="900" dirty="0">
                <a:solidFill>
                  <a:srgbClr val="FFFFFF"/>
                </a:solidFill>
              </a:rPr>
              <a:t>2MB, 160kB</a:t>
            </a:r>
          </a:p>
          <a:p>
            <a:pPr marL="112713" indent="-112713" fontAlgn="auto">
              <a:spcBef>
                <a:spcPts val="0"/>
              </a:spcBef>
              <a:spcAft>
                <a:spcPts val="0"/>
              </a:spcAft>
              <a:buFontTx/>
              <a:buChar char="•"/>
              <a:defRPr/>
            </a:pPr>
            <a:r>
              <a:rPr lang="en-US" sz="900" dirty="0">
                <a:solidFill>
                  <a:srgbClr val="FFFFFF"/>
                </a:solidFill>
              </a:rPr>
              <a:t>160MHz</a:t>
            </a:r>
          </a:p>
        </p:txBody>
      </p:sp>
      <p:grpSp>
        <p:nvGrpSpPr>
          <p:cNvPr id="4" name="Group 137"/>
          <p:cNvGrpSpPr/>
          <p:nvPr/>
        </p:nvGrpSpPr>
        <p:grpSpPr bwMode="auto">
          <a:xfrm>
            <a:off x="1791288" y="3163124"/>
            <a:ext cx="314551" cy="307161"/>
            <a:chOff x="3114678" y="5329236"/>
            <a:chExt cx="314551" cy="307181"/>
          </a:xfrm>
          <a:scene3d>
            <a:camera prst="orthographicFront"/>
            <a:lightRig rig="threePt" dir="t">
              <a:rot lat="0" lon="0" rev="1800000"/>
            </a:lightRig>
          </a:scene3d>
        </p:grpSpPr>
        <p:sp>
          <p:nvSpPr>
            <p:cNvPr id="93" name="Oval 92"/>
            <p:cNvSpPr/>
            <p:nvPr/>
          </p:nvSpPr>
          <p:spPr bwMode="auto">
            <a:xfrm>
              <a:off x="3114678"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95" name="Rounded Rectangle 94"/>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96" name="Oval 95"/>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97" name="Freeform 96"/>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98" name="Straight Connector 97"/>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sp>
        <p:nvSpPr>
          <p:cNvPr id="167" name="Rectangle 20"/>
          <p:cNvSpPr>
            <a:spLocks noChangeArrowheads="1"/>
          </p:cNvSpPr>
          <p:nvPr/>
        </p:nvSpPr>
        <p:spPr bwMode="auto">
          <a:xfrm>
            <a:off x="1177803" y="5251604"/>
            <a:ext cx="1289304" cy="566105"/>
          </a:xfrm>
          <a:prstGeom prst="rect">
            <a:avLst/>
          </a:prstGeom>
          <a:ln>
            <a:headEnd/>
            <a:tailEnd/>
          </a:ln>
          <a:effectLst>
            <a:glow rad="101600">
              <a:srgbClr val="FFFF0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fontAlgn="auto">
              <a:spcBef>
                <a:spcPts val="0"/>
              </a:spcBef>
              <a:spcAft>
                <a:spcPts val="0"/>
              </a:spcAft>
              <a:defRPr/>
            </a:pPr>
            <a:endParaRPr lang="en-US" sz="1100" dirty="0">
              <a:solidFill>
                <a:srgbClr val="FF0000"/>
              </a:solidFill>
              <a:ea typeface="ＭＳ Ｐゴシック" pitchFamily="34" charset="-128"/>
            </a:endParaRPr>
          </a:p>
          <a:p>
            <a:pPr marL="173038" indent="-173038" fontAlgn="auto">
              <a:spcBef>
                <a:spcPts val="0"/>
              </a:spcBef>
              <a:spcAft>
                <a:spcPts val="0"/>
              </a:spcAft>
              <a:defRPr/>
            </a:pPr>
            <a:endParaRPr lang="en-US" sz="1100" dirty="0">
              <a:solidFill>
                <a:srgbClr val="FF0000"/>
              </a:solidFill>
              <a:ea typeface="ＭＳ Ｐゴシック" pitchFamily="34" charset="-128"/>
            </a:endParaRPr>
          </a:p>
        </p:txBody>
      </p:sp>
      <p:sp>
        <p:nvSpPr>
          <p:cNvPr id="168" name="TextBox 167"/>
          <p:cNvSpPr txBox="1"/>
          <p:nvPr/>
        </p:nvSpPr>
        <p:spPr>
          <a:xfrm>
            <a:off x="1135876" y="5454162"/>
            <a:ext cx="1446684" cy="348813"/>
          </a:xfrm>
          <a:prstGeom prst="rect">
            <a:avLst/>
          </a:prstGeom>
          <a:noFill/>
        </p:spPr>
        <p:txBody>
          <a:bodyPr wrap="square">
            <a:spAutoFit/>
          </a:bodyPr>
          <a:lstStyle/>
          <a:p>
            <a:pPr marL="173038" indent="-173038" fontAlgn="auto">
              <a:lnSpc>
                <a:spcPts val="1000"/>
              </a:lnSpc>
              <a:spcBef>
                <a:spcPts val="0"/>
              </a:spcBef>
              <a:spcAft>
                <a:spcPts val="0"/>
              </a:spcAft>
              <a:defRPr/>
            </a:pPr>
            <a:r>
              <a:rPr lang="en-US" sz="1250" b="1" dirty="0">
                <a:solidFill>
                  <a:srgbClr val="FF0000"/>
                </a:solidFill>
                <a:latin typeface="Arial"/>
                <a:ea typeface="ＭＳ Ｐゴシック" pitchFamily="34" charset="-128"/>
              </a:rPr>
              <a:t>TMS470MF031S</a:t>
            </a:r>
          </a:p>
          <a:p>
            <a:pPr marL="112713" indent="-112713" fontAlgn="auto">
              <a:lnSpc>
                <a:spcPts val="1000"/>
              </a:lnSpc>
              <a:spcBef>
                <a:spcPts val="0"/>
              </a:spcBef>
              <a:spcAft>
                <a:spcPts val="0"/>
              </a:spcAft>
              <a:buFontTx/>
              <a:buChar char="•"/>
              <a:defRPr/>
            </a:pPr>
            <a:r>
              <a:rPr lang="en-US" sz="900" dirty="0">
                <a:solidFill>
                  <a:srgbClr val="FFFFFF"/>
                </a:solidFill>
                <a:latin typeface="Arial"/>
              </a:rPr>
              <a:t>320kB, 16kB</a:t>
            </a:r>
          </a:p>
        </p:txBody>
      </p:sp>
      <p:sp>
        <p:nvSpPr>
          <p:cNvPr id="169" name="Rectangle 20"/>
          <p:cNvSpPr>
            <a:spLocks noChangeArrowheads="1"/>
          </p:cNvSpPr>
          <p:nvPr/>
        </p:nvSpPr>
        <p:spPr bwMode="auto">
          <a:xfrm>
            <a:off x="1015341" y="4856188"/>
            <a:ext cx="1289304" cy="559119"/>
          </a:xfrm>
          <a:prstGeom prst="rect">
            <a:avLst/>
          </a:prstGeom>
          <a:ln>
            <a:headEnd/>
            <a:tailEnd/>
          </a:ln>
          <a:effectLst>
            <a:glow rad="63500">
              <a:srgbClr val="FFFF0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fontAlgn="auto">
              <a:spcBef>
                <a:spcPts val="0"/>
              </a:spcBef>
              <a:spcAft>
                <a:spcPts val="0"/>
              </a:spcAft>
              <a:defRPr/>
            </a:pPr>
            <a:endParaRPr lang="en-US" sz="1100" dirty="0">
              <a:solidFill>
                <a:srgbClr val="FF0000"/>
              </a:solidFill>
              <a:ea typeface="ＭＳ Ｐゴシック" pitchFamily="34" charset="-128"/>
            </a:endParaRPr>
          </a:p>
          <a:p>
            <a:pPr marL="173038" indent="-173038" fontAlgn="auto">
              <a:spcBef>
                <a:spcPts val="0"/>
              </a:spcBef>
              <a:spcAft>
                <a:spcPts val="0"/>
              </a:spcAft>
              <a:defRPr/>
            </a:pPr>
            <a:endParaRPr lang="en-US" sz="1100" dirty="0">
              <a:solidFill>
                <a:srgbClr val="FF0000"/>
              </a:solidFill>
              <a:ea typeface="ＭＳ Ｐゴシック" pitchFamily="34" charset="-128"/>
            </a:endParaRPr>
          </a:p>
        </p:txBody>
      </p:sp>
      <p:sp>
        <p:nvSpPr>
          <p:cNvPr id="170" name="Rectangle 20"/>
          <p:cNvSpPr>
            <a:spLocks noChangeArrowheads="1"/>
          </p:cNvSpPr>
          <p:nvPr/>
        </p:nvSpPr>
        <p:spPr bwMode="auto">
          <a:xfrm>
            <a:off x="810743" y="4406288"/>
            <a:ext cx="1388760" cy="639762"/>
          </a:xfrm>
          <a:prstGeom prst="rect">
            <a:avLst/>
          </a:prstGeom>
          <a:ln>
            <a:headEnd/>
            <a:tailEnd/>
          </a:ln>
          <a:effectLst>
            <a:glow rad="101600">
              <a:srgbClr val="00B05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fontAlgn="auto">
              <a:spcBef>
                <a:spcPts val="0"/>
              </a:spcBef>
              <a:spcAft>
                <a:spcPts val="0"/>
              </a:spcAft>
              <a:defRPr/>
            </a:pPr>
            <a:r>
              <a:rPr lang="en-US" sz="1250" b="1" dirty="0">
                <a:solidFill>
                  <a:srgbClr val="FF0000"/>
                </a:solidFill>
                <a:ea typeface="ＭＳ Ｐゴシック" pitchFamily="34" charset="-128"/>
              </a:rPr>
              <a:t>TMS470MF066S</a:t>
            </a:r>
          </a:p>
          <a:p>
            <a:pPr marL="173038" indent="-173038" fontAlgn="auto">
              <a:spcBef>
                <a:spcPts val="0"/>
              </a:spcBef>
              <a:spcAft>
                <a:spcPts val="0"/>
              </a:spcAft>
              <a:defRPr/>
            </a:pPr>
            <a:endParaRPr lang="en-US" sz="1100" dirty="0">
              <a:solidFill>
                <a:srgbClr val="FF0000"/>
              </a:solidFill>
              <a:ea typeface="ＭＳ Ｐゴシック" pitchFamily="34" charset="-128"/>
            </a:endParaRPr>
          </a:p>
        </p:txBody>
      </p:sp>
      <p:sp>
        <p:nvSpPr>
          <p:cNvPr id="171" name="TextBox 170"/>
          <p:cNvSpPr txBox="1"/>
          <p:nvPr/>
        </p:nvSpPr>
        <p:spPr>
          <a:xfrm>
            <a:off x="790575" y="4574687"/>
            <a:ext cx="1334787" cy="477837"/>
          </a:xfrm>
          <a:prstGeom prst="rect">
            <a:avLst/>
          </a:prstGeom>
          <a:noFill/>
        </p:spPr>
        <p:txBody>
          <a:bodyPr wrap="square">
            <a:spAutoFit/>
          </a:bodyPr>
          <a:lstStyle/>
          <a:p>
            <a:pPr marL="112713" indent="-112713" fontAlgn="auto">
              <a:lnSpc>
                <a:spcPts val="1000"/>
              </a:lnSpc>
              <a:spcBef>
                <a:spcPts val="0"/>
              </a:spcBef>
              <a:spcAft>
                <a:spcPts val="0"/>
              </a:spcAft>
              <a:buFontTx/>
              <a:buChar char="•"/>
              <a:defRPr/>
            </a:pPr>
            <a:r>
              <a:rPr lang="en-US" sz="900" dirty="0">
                <a:solidFill>
                  <a:srgbClr val="FFFFFF"/>
                </a:solidFill>
                <a:latin typeface="Arial"/>
              </a:rPr>
              <a:t>ARM</a:t>
            </a:r>
            <a:r>
              <a:rPr lang="en-US" sz="900" baseline="30000" dirty="0">
                <a:solidFill>
                  <a:srgbClr val="FFFFFF"/>
                </a:solidFill>
                <a:latin typeface="Arial"/>
              </a:rPr>
              <a:t>®</a:t>
            </a:r>
            <a:r>
              <a:rPr lang="en-US" sz="900" dirty="0">
                <a:solidFill>
                  <a:srgbClr val="FFFFFF"/>
                </a:solidFill>
                <a:latin typeface="Arial"/>
              </a:rPr>
              <a:t> Cortex</a:t>
            </a:r>
            <a:r>
              <a:rPr lang="en-US" sz="900" baseline="30000" dirty="0">
                <a:solidFill>
                  <a:srgbClr val="FFFFFF"/>
                </a:solidFill>
                <a:latin typeface="Arial"/>
              </a:rPr>
              <a:t>™</a:t>
            </a:r>
            <a:r>
              <a:rPr lang="en-US" sz="900" dirty="0">
                <a:solidFill>
                  <a:srgbClr val="FFFFFF"/>
                </a:solidFill>
                <a:latin typeface="Arial"/>
              </a:rPr>
              <a:t>-M3</a:t>
            </a:r>
          </a:p>
          <a:p>
            <a:pPr marL="112713" indent="-112713" fontAlgn="auto">
              <a:lnSpc>
                <a:spcPts val="1000"/>
              </a:lnSpc>
              <a:spcBef>
                <a:spcPts val="0"/>
              </a:spcBef>
              <a:spcAft>
                <a:spcPts val="0"/>
              </a:spcAft>
              <a:buFontTx/>
              <a:buChar char="•"/>
              <a:defRPr/>
            </a:pPr>
            <a:r>
              <a:rPr lang="en-US" sz="900" dirty="0">
                <a:solidFill>
                  <a:srgbClr val="FFFFFF"/>
                </a:solidFill>
                <a:latin typeface="Arial"/>
              </a:rPr>
              <a:t>640kB, 48kB</a:t>
            </a:r>
          </a:p>
          <a:p>
            <a:pPr marL="112713" indent="-112713" fontAlgn="auto">
              <a:lnSpc>
                <a:spcPts val="1000"/>
              </a:lnSpc>
              <a:spcBef>
                <a:spcPts val="0"/>
              </a:spcBef>
              <a:spcAft>
                <a:spcPts val="0"/>
              </a:spcAft>
              <a:buFontTx/>
              <a:buChar char="•"/>
              <a:defRPr/>
            </a:pPr>
            <a:r>
              <a:rPr lang="en-US" sz="900" dirty="0">
                <a:solidFill>
                  <a:srgbClr val="FFFFFF"/>
                </a:solidFill>
                <a:latin typeface="Arial"/>
              </a:rPr>
              <a:t>80MHz</a:t>
            </a:r>
            <a:endParaRPr lang="en-US" sz="1600" dirty="0">
              <a:solidFill>
                <a:srgbClr val="000000"/>
              </a:solidFill>
            </a:endParaRPr>
          </a:p>
        </p:txBody>
      </p:sp>
      <p:sp>
        <p:nvSpPr>
          <p:cNvPr id="172" name="TextBox 171"/>
          <p:cNvSpPr txBox="1"/>
          <p:nvPr/>
        </p:nvSpPr>
        <p:spPr>
          <a:xfrm>
            <a:off x="962711" y="5098562"/>
            <a:ext cx="1446856" cy="348813"/>
          </a:xfrm>
          <a:prstGeom prst="rect">
            <a:avLst/>
          </a:prstGeom>
          <a:noFill/>
        </p:spPr>
        <p:txBody>
          <a:bodyPr wrap="square">
            <a:spAutoFit/>
          </a:bodyPr>
          <a:lstStyle/>
          <a:p>
            <a:pPr marL="173038" indent="-173038" fontAlgn="auto">
              <a:lnSpc>
                <a:spcPts val="1000"/>
              </a:lnSpc>
              <a:spcBef>
                <a:spcPts val="0"/>
              </a:spcBef>
              <a:spcAft>
                <a:spcPts val="0"/>
              </a:spcAft>
              <a:defRPr/>
            </a:pPr>
            <a:r>
              <a:rPr lang="en-US" sz="1250" b="1" dirty="0">
                <a:solidFill>
                  <a:srgbClr val="FF0000"/>
                </a:solidFill>
                <a:latin typeface="Arial"/>
                <a:ea typeface="ＭＳ Ｐゴシック" pitchFamily="34" charset="-128"/>
              </a:rPr>
              <a:t>TMS470MF042S</a:t>
            </a:r>
          </a:p>
          <a:p>
            <a:pPr marL="112713" indent="-112713" fontAlgn="auto">
              <a:lnSpc>
                <a:spcPts val="1000"/>
              </a:lnSpc>
              <a:spcBef>
                <a:spcPts val="0"/>
              </a:spcBef>
              <a:spcAft>
                <a:spcPts val="0"/>
              </a:spcAft>
              <a:buFontTx/>
              <a:buChar char="•"/>
              <a:defRPr/>
            </a:pPr>
            <a:r>
              <a:rPr lang="en-US" sz="900" dirty="0">
                <a:solidFill>
                  <a:srgbClr val="FFFFFF"/>
                </a:solidFill>
                <a:latin typeface="Arial"/>
              </a:rPr>
              <a:t>448kB, 24kB</a:t>
            </a:r>
          </a:p>
        </p:txBody>
      </p:sp>
      <p:sp>
        <p:nvSpPr>
          <p:cNvPr id="200" name="Rectangle 23"/>
          <p:cNvSpPr>
            <a:spLocks noChangeArrowheads="1"/>
          </p:cNvSpPr>
          <p:nvPr/>
        </p:nvSpPr>
        <p:spPr bwMode="auto">
          <a:xfrm>
            <a:off x="3468441" y="2965717"/>
            <a:ext cx="1338334"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FF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73038" indent="-173038" fontAlgn="auto">
              <a:spcBef>
                <a:spcPts val="0"/>
              </a:spcBef>
              <a:spcAft>
                <a:spcPts val="0"/>
              </a:spcAft>
              <a:defRPr/>
            </a:pPr>
            <a:endParaRPr lang="en-US" sz="1000" dirty="0">
              <a:solidFill>
                <a:srgbClr val="FFFFFF"/>
              </a:solidFill>
              <a:latin typeface="Arial"/>
            </a:endParaRPr>
          </a:p>
        </p:txBody>
      </p:sp>
      <p:sp>
        <p:nvSpPr>
          <p:cNvPr id="202" name="Rectangle 23"/>
          <p:cNvSpPr>
            <a:spLocks noChangeArrowheads="1"/>
          </p:cNvSpPr>
          <p:nvPr/>
        </p:nvSpPr>
        <p:spPr bwMode="auto">
          <a:xfrm>
            <a:off x="3341956" y="2554121"/>
            <a:ext cx="1288690"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FF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73038" indent="-173038" fontAlgn="auto">
              <a:spcBef>
                <a:spcPts val="0"/>
              </a:spcBef>
              <a:spcAft>
                <a:spcPts val="0"/>
              </a:spcAft>
              <a:defRPr/>
            </a:pPr>
            <a:endParaRPr lang="en-US" sz="1000" dirty="0">
              <a:solidFill>
                <a:srgbClr val="FFFFFF"/>
              </a:solidFill>
              <a:latin typeface="Arial"/>
            </a:endParaRPr>
          </a:p>
        </p:txBody>
      </p:sp>
      <p:sp>
        <p:nvSpPr>
          <p:cNvPr id="203" name="TextBox 202"/>
          <p:cNvSpPr txBox="1"/>
          <p:nvPr/>
        </p:nvSpPr>
        <p:spPr bwMode="auto">
          <a:xfrm>
            <a:off x="3333143" y="2574758"/>
            <a:ext cx="1266825" cy="604838"/>
          </a:xfrm>
          <a:prstGeom prst="rect">
            <a:avLst/>
          </a:prstGeom>
          <a:noFill/>
          <a:effectLst>
            <a:glow rad="101600">
              <a:srgbClr val="FFFF00">
                <a:alpha val="60000"/>
              </a:srgbClr>
            </a:glow>
          </a:effectLst>
        </p:spPr>
        <p:txBody>
          <a:bodyPr>
            <a:spAutoFit/>
          </a:bodyPr>
          <a:lstStyle/>
          <a:p>
            <a:pPr marL="173038" indent="-173038" fontAlgn="auto">
              <a:lnSpc>
                <a:spcPts val="1000"/>
              </a:lnSpc>
              <a:spcBef>
                <a:spcPts val="0"/>
              </a:spcBef>
              <a:spcAft>
                <a:spcPts val="0"/>
              </a:spcAft>
              <a:defRPr/>
            </a:pPr>
            <a:r>
              <a:rPr lang="en-US" sz="1250" b="1" dirty="0" smtClean="0">
                <a:solidFill>
                  <a:srgbClr val="FF0000"/>
                </a:solidFill>
                <a:latin typeface="Arial"/>
                <a:ea typeface="ＭＳ Ｐゴシック" pitchFamily="34" charset="-128"/>
              </a:rPr>
              <a:t>TMS570LS31x</a:t>
            </a:r>
            <a:endParaRPr lang="en-US" sz="1250" b="1" dirty="0">
              <a:solidFill>
                <a:srgbClr val="FF0000"/>
              </a:solidFill>
              <a:latin typeface="Arial"/>
              <a:ea typeface="ＭＳ Ｐゴシック" pitchFamily="34" charset="-128"/>
            </a:endParaRPr>
          </a:p>
          <a:p>
            <a:pPr marL="112713" indent="-112713" fontAlgn="auto">
              <a:lnSpc>
                <a:spcPts val="1000"/>
              </a:lnSpc>
              <a:spcBef>
                <a:spcPts val="0"/>
              </a:spcBef>
              <a:spcAft>
                <a:spcPts val="0"/>
              </a:spcAft>
              <a:buFontTx/>
              <a:buChar char="•"/>
              <a:defRPr/>
            </a:pPr>
            <a:r>
              <a:rPr lang="en-US" sz="900" dirty="0">
                <a:solidFill>
                  <a:srgbClr val="FFFFFF"/>
                </a:solidFill>
                <a:latin typeface="Arial"/>
              </a:rPr>
              <a:t>2*R4F LS</a:t>
            </a:r>
          </a:p>
          <a:p>
            <a:pPr marL="112713" indent="-112713" fontAlgn="auto">
              <a:lnSpc>
                <a:spcPts val="1000"/>
              </a:lnSpc>
              <a:spcBef>
                <a:spcPts val="0"/>
              </a:spcBef>
              <a:spcAft>
                <a:spcPts val="0"/>
              </a:spcAft>
              <a:buFontTx/>
              <a:buChar char="•"/>
              <a:defRPr/>
            </a:pPr>
            <a:r>
              <a:rPr lang="en-US" sz="900" dirty="0">
                <a:solidFill>
                  <a:srgbClr val="FFFFFF"/>
                </a:solidFill>
                <a:latin typeface="Arial"/>
              </a:rPr>
              <a:t>3MB, 256kB</a:t>
            </a:r>
          </a:p>
          <a:p>
            <a:pPr marL="112713" indent="-112713" fontAlgn="auto">
              <a:lnSpc>
                <a:spcPts val="1000"/>
              </a:lnSpc>
              <a:spcBef>
                <a:spcPts val="0"/>
              </a:spcBef>
              <a:spcAft>
                <a:spcPts val="0"/>
              </a:spcAft>
              <a:buFontTx/>
              <a:buChar char="•"/>
              <a:defRPr/>
            </a:pPr>
            <a:r>
              <a:rPr lang="en-US" sz="900" dirty="0">
                <a:solidFill>
                  <a:srgbClr val="FFFFFF"/>
                </a:solidFill>
                <a:latin typeface="Arial"/>
              </a:rPr>
              <a:t>180MHz</a:t>
            </a:r>
          </a:p>
        </p:txBody>
      </p:sp>
      <p:grpSp>
        <p:nvGrpSpPr>
          <p:cNvPr id="5" name="Group 143"/>
          <p:cNvGrpSpPr/>
          <p:nvPr/>
        </p:nvGrpSpPr>
        <p:grpSpPr bwMode="auto">
          <a:xfrm>
            <a:off x="4271264" y="2923045"/>
            <a:ext cx="314401" cy="307344"/>
            <a:chOff x="3104040" y="5329236"/>
            <a:chExt cx="314551" cy="307181"/>
          </a:xfrm>
          <a:scene3d>
            <a:camera prst="orthographicFront"/>
            <a:lightRig rig="threePt" dir="t">
              <a:rot lat="0" lon="0" rev="1800000"/>
            </a:lightRig>
          </a:scene3d>
        </p:grpSpPr>
        <p:sp>
          <p:nvSpPr>
            <p:cNvPr id="205" name="Oval 204"/>
            <p:cNvSpPr/>
            <p:nvPr/>
          </p:nvSpPr>
          <p:spPr bwMode="auto">
            <a:xfrm>
              <a:off x="3104040"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206" name="Rounded Rectangle 205"/>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207" name="Oval 206"/>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208" name="Freeform 207"/>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209" name="Straight Connector 208"/>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sp>
        <p:nvSpPr>
          <p:cNvPr id="210" name="TextBox 209"/>
          <p:cNvSpPr txBox="1"/>
          <p:nvPr/>
        </p:nvSpPr>
        <p:spPr bwMode="auto">
          <a:xfrm>
            <a:off x="3449031" y="3367128"/>
            <a:ext cx="1265237" cy="349250"/>
          </a:xfrm>
          <a:prstGeom prst="rect">
            <a:avLst/>
          </a:prstGeom>
          <a:noFill/>
          <a:effectLst>
            <a:glow rad="101600">
              <a:srgbClr val="FFFF00">
                <a:alpha val="60000"/>
              </a:srgbClr>
            </a:glow>
          </a:effectLst>
        </p:spPr>
        <p:txBody>
          <a:bodyPr>
            <a:spAutoFit/>
          </a:bodyPr>
          <a:lstStyle/>
          <a:p>
            <a:pPr marL="173038" indent="-173038" fontAlgn="auto">
              <a:lnSpc>
                <a:spcPts val="1000"/>
              </a:lnSpc>
              <a:spcBef>
                <a:spcPts val="0"/>
              </a:spcBef>
              <a:spcAft>
                <a:spcPts val="0"/>
              </a:spcAft>
              <a:defRPr/>
            </a:pPr>
            <a:r>
              <a:rPr lang="en-US" sz="1250" b="1" dirty="0" smtClean="0">
                <a:solidFill>
                  <a:srgbClr val="FF0000"/>
                </a:solidFill>
                <a:latin typeface="Arial"/>
                <a:ea typeface="ＭＳ Ｐゴシック" pitchFamily="34" charset="-128"/>
              </a:rPr>
              <a:t>TMS570LS21x</a:t>
            </a:r>
            <a:endParaRPr lang="en-US" sz="1250" b="1" dirty="0">
              <a:solidFill>
                <a:srgbClr val="FF0000"/>
              </a:solidFill>
              <a:latin typeface="Arial"/>
              <a:ea typeface="ＭＳ Ｐゴシック" pitchFamily="34" charset="-128"/>
            </a:endParaRPr>
          </a:p>
          <a:p>
            <a:pPr marL="112713" indent="-112713" fontAlgn="auto">
              <a:lnSpc>
                <a:spcPts val="1000"/>
              </a:lnSpc>
              <a:spcBef>
                <a:spcPts val="0"/>
              </a:spcBef>
              <a:spcAft>
                <a:spcPts val="0"/>
              </a:spcAft>
              <a:buFontTx/>
              <a:buChar char="•"/>
              <a:defRPr/>
            </a:pPr>
            <a:r>
              <a:rPr lang="en-US" sz="900" dirty="0">
                <a:solidFill>
                  <a:srgbClr val="FFFFFF"/>
                </a:solidFill>
                <a:latin typeface="Arial"/>
              </a:rPr>
              <a:t>2MB, 192kB</a:t>
            </a:r>
          </a:p>
        </p:txBody>
      </p:sp>
      <p:grpSp>
        <p:nvGrpSpPr>
          <p:cNvPr id="6" name="Group 107"/>
          <p:cNvGrpSpPr>
            <a:grpSpLocks/>
          </p:cNvGrpSpPr>
          <p:nvPr/>
        </p:nvGrpSpPr>
        <p:grpSpPr bwMode="auto">
          <a:xfrm>
            <a:off x="4766000" y="3357553"/>
            <a:ext cx="477077" cy="300388"/>
            <a:chOff x="2889250" y="2157413"/>
            <a:chExt cx="358776" cy="223836"/>
          </a:xfrm>
          <a:effectLst>
            <a:outerShdw blurRad="50800" dist="38100" dir="2700000" algn="tl" rotWithShape="0">
              <a:prstClr val="black">
                <a:alpha val="40000"/>
              </a:prstClr>
            </a:outerShdw>
          </a:effectLst>
        </p:grpSpPr>
        <p:sp>
          <p:nvSpPr>
            <p:cNvPr id="86102" name="AutoShape 59"/>
            <p:cNvSpPr>
              <a:spLocks noChangeArrowheads="1"/>
            </p:cNvSpPr>
            <p:nvPr/>
          </p:nvSpPr>
          <p:spPr bwMode="auto">
            <a:xfrm>
              <a:off x="2889250" y="2157413"/>
              <a:ext cx="358776" cy="204787"/>
            </a:xfrm>
            <a:prstGeom prst="roundRect">
              <a:avLst>
                <a:gd name="adj" fmla="val 16667"/>
              </a:avLst>
            </a:prstGeom>
            <a:solidFill>
              <a:schemeClr val="bg1"/>
            </a:solidFill>
            <a:ln w="12700">
              <a:solidFill>
                <a:schemeClr val="bg2"/>
              </a:solidFill>
              <a:round/>
              <a:headEnd/>
              <a:tailEnd/>
            </a:ln>
          </p:spPr>
          <p:txBody>
            <a:bodyPr wrap="none" anchor="ctr"/>
            <a:lstStyle/>
            <a:p>
              <a:pPr algn="ctr">
                <a:defRPr/>
              </a:pPr>
              <a:r>
                <a:rPr lang="en-GB" sz="600" b="1">
                  <a:solidFill>
                    <a:srgbClr val="808080"/>
                  </a:solidFill>
                </a:rPr>
                <a:t>            </a:t>
              </a:r>
            </a:p>
          </p:txBody>
        </p:sp>
        <p:pic>
          <p:nvPicPr>
            <p:cNvPr id="86103" name="Picture 60" descr="http://www.flexray.de/images/logos/flexokt1.gif"/>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2913270" y="2177734"/>
              <a:ext cx="333525" cy="203515"/>
            </a:xfrm>
            <a:prstGeom prst="rect">
              <a:avLst/>
            </a:prstGeom>
            <a:noFill/>
            <a:ln w="12700">
              <a:noFill/>
              <a:miter lim="800000"/>
              <a:headEnd/>
              <a:tailEnd/>
            </a:ln>
          </p:spPr>
        </p:pic>
      </p:grpSp>
      <p:sp>
        <p:nvSpPr>
          <p:cNvPr id="214" name="Rectangle 23"/>
          <p:cNvSpPr>
            <a:spLocks noChangeArrowheads="1"/>
          </p:cNvSpPr>
          <p:nvPr/>
        </p:nvSpPr>
        <p:spPr bwMode="auto">
          <a:xfrm>
            <a:off x="5749879" y="4772568"/>
            <a:ext cx="1288797"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00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较小的存储器</a:t>
            </a:r>
            <a:endParaRPr lang="en-US" sz="1000" dirty="0" smtClean="0">
              <a:solidFill>
                <a:srgbClr val="FFFFFF"/>
              </a:solidFill>
              <a:latin typeface="Arial"/>
            </a:endParaRPr>
          </a:p>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新的外设</a:t>
            </a:r>
            <a:endParaRPr lang="en-US" sz="1000" dirty="0" smtClean="0">
              <a:solidFill>
                <a:srgbClr val="FFFFFF"/>
              </a:solidFill>
              <a:latin typeface="Arial"/>
            </a:endParaRPr>
          </a:p>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低成本</a:t>
            </a:r>
            <a:endParaRPr lang="en-US" sz="1000" dirty="0" smtClean="0">
              <a:solidFill>
                <a:srgbClr val="FFFFFF"/>
              </a:solidFill>
              <a:latin typeface="Arial"/>
            </a:endParaRPr>
          </a:p>
        </p:txBody>
      </p:sp>
      <p:sp>
        <p:nvSpPr>
          <p:cNvPr id="113723" name="Slide Number Placeholder 4"/>
          <p:cNvSpPr txBox="1">
            <a:spLocks noGrp="1"/>
          </p:cNvSpPr>
          <p:nvPr/>
        </p:nvSpPr>
        <p:spPr bwMode="auto">
          <a:xfrm>
            <a:off x="6991350" y="7051675"/>
            <a:ext cx="2133600" cy="206375"/>
          </a:xfrm>
          <a:prstGeom prst="rect">
            <a:avLst/>
          </a:prstGeom>
          <a:noFill/>
          <a:ln w="9525">
            <a:noFill/>
            <a:miter lim="800000"/>
            <a:headEnd/>
            <a:tailEnd/>
          </a:ln>
        </p:spPr>
        <p:txBody>
          <a:bodyPr/>
          <a:lstStyle/>
          <a:p>
            <a:pPr algn="r"/>
            <a:fld id="{18005741-876B-4D18-9E18-BFB083548617}" type="slidenum">
              <a:rPr lang="ko-KR" altLang="en-US" sz="800">
                <a:solidFill>
                  <a:srgbClr val="000000"/>
                </a:solidFill>
                <a:ea typeface="Gulim" pitchFamily="34" charset="-127"/>
              </a:rPr>
              <a:pPr algn="r"/>
              <a:t>6</a:t>
            </a:fld>
            <a:endParaRPr lang="en-US" altLang="ko-KR" sz="800">
              <a:solidFill>
                <a:srgbClr val="000000"/>
              </a:solidFill>
              <a:ea typeface="Gulim" pitchFamily="34" charset="-127"/>
            </a:endParaRPr>
          </a:p>
        </p:txBody>
      </p:sp>
      <p:grpSp>
        <p:nvGrpSpPr>
          <p:cNvPr id="7" name="Group 107"/>
          <p:cNvGrpSpPr>
            <a:grpSpLocks/>
          </p:cNvGrpSpPr>
          <p:nvPr/>
        </p:nvGrpSpPr>
        <p:grpSpPr bwMode="auto">
          <a:xfrm>
            <a:off x="2134590" y="3019543"/>
            <a:ext cx="477077" cy="300388"/>
            <a:chOff x="2889250" y="2157413"/>
            <a:chExt cx="358776" cy="223836"/>
          </a:xfrm>
          <a:effectLst>
            <a:outerShdw blurRad="50800" dist="38100" dir="2700000" algn="tl" rotWithShape="0">
              <a:prstClr val="black">
                <a:alpha val="40000"/>
              </a:prstClr>
            </a:outerShdw>
          </a:effectLst>
        </p:grpSpPr>
        <p:sp>
          <p:nvSpPr>
            <p:cNvPr id="154" name="AutoShape 59"/>
            <p:cNvSpPr>
              <a:spLocks noChangeArrowheads="1"/>
            </p:cNvSpPr>
            <p:nvPr/>
          </p:nvSpPr>
          <p:spPr bwMode="auto">
            <a:xfrm>
              <a:off x="2889250" y="2157413"/>
              <a:ext cx="358776" cy="204787"/>
            </a:xfrm>
            <a:prstGeom prst="roundRect">
              <a:avLst>
                <a:gd name="adj" fmla="val 16667"/>
              </a:avLst>
            </a:prstGeom>
            <a:solidFill>
              <a:schemeClr val="bg1"/>
            </a:solidFill>
            <a:ln w="12700">
              <a:solidFill>
                <a:schemeClr val="bg2"/>
              </a:solidFill>
              <a:round/>
              <a:headEnd/>
              <a:tailEnd/>
            </a:ln>
          </p:spPr>
          <p:txBody>
            <a:bodyPr wrap="none" anchor="ctr"/>
            <a:lstStyle/>
            <a:p>
              <a:pPr algn="ctr">
                <a:defRPr/>
              </a:pPr>
              <a:r>
                <a:rPr lang="en-GB" sz="600" b="1">
                  <a:solidFill>
                    <a:srgbClr val="808080"/>
                  </a:solidFill>
                </a:rPr>
                <a:t>            </a:t>
              </a:r>
            </a:p>
          </p:txBody>
        </p:sp>
        <p:pic>
          <p:nvPicPr>
            <p:cNvPr id="155" name="Picture 60" descr="http://www.flexray.de/images/logos/flexokt1.gif"/>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2913270" y="2177734"/>
              <a:ext cx="333525" cy="203515"/>
            </a:xfrm>
            <a:prstGeom prst="rect">
              <a:avLst/>
            </a:prstGeom>
            <a:noFill/>
            <a:ln w="12700">
              <a:noFill/>
              <a:miter lim="800000"/>
              <a:headEnd/>
              <a:tailEnd/>
            </a:ln>
          </p:spPr>
        </p:pic>
      </p:grpSp>
      <p:sp>
        <p:nvSpPr>
          <p:cNvPr id="114" name="Rectangle 113"/>
          <p:cNvSpPr/>
          <p:nvPr/>
        </p:nvSpPr>
        <p:spPr>
          <a:xfrm>
            <a:off x="2207869" y="2659756"/>
            <a:ext cx="503799"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IEC</a:t>
            </a:r>
          </a:p>
        </p:txBody>
      </p:sp>
      <p:sp>
        <p:nvSpPr>
          <p:cNvPr id="118" name="Rectangle 117"/>
          <p:cNvSpPr/>
          <p:nvPr/>
        </p:nvSpPr>
        <p:spPr>
          <a:xfrm>
            <a:off x="4613425" y="2596004"/>
            <a:ext cx="567156" cy="307777"/>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ISO</a:t>
            </a:r>
          </a:p>
        </p:txBody>
      </p:sp>
      <p:sp>
        <p:nvSpPr>
          <p:cNvPr id="124" name="Rectangle 123"/>
          <p:cNvSpPr/>
          <p:nvPr/>
        </p:nvSpPr>
        <p:spPr>
          <a:xfrm>
            <a:off x="5090411" y="5951981"/>
            <a:ext cx="503799"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IEC</a:t>
            </a:r>
          </a:p>
        </p:txBody>
      </p:sp>
      <p:sp>
        <p:nvSpPr>
          <p:cNvPr id="113743" name="TextBox 183"/>
          <p:cNvSpPr txBox="1">
            <a:spLocks noChangeArrowheads="1"/>
          </p:cNvSpPr>
          <p:nvPr/>
        </p:nvSpPr>
        <p:spPr bwMode="auto">
          <a:xfrm>
            <a:off x="5451066" y="5920648"/>
            <a:ext cx="640842" cy="369332"/>
          </a:xfrm>
          <a:prstGeom prst="rect">
            <a:avLst/>
          </a:prstGeom>
          <a:noFill/>
          <a:ln w="9525">
            <a:noFill/>
            <a:miter lim="800000"/>
            <a:headEnd/>
            <a:tailEnd/>
          </a:ln>
        </p:spPr>
        <p:txBody>
          <a:bodyPr wrap="square">
            <a:spAutoFit/>
          </a:bodyPr>
          <a:lstStyle/>
          <a:p>
            <a:r>
              <a:rPr lang="en-US" sz="900" b="1" dirty="0">
                <a:solidFill>
                  <a:srgbClr val="000000"/>
                </a:solidFill>
              </a:rPr>
              <a:t>61508 </a:t>
            </a:r>
            <a:r>
              <a:rPr lang="en-US" sz="900" b="1" dirty="0" smtClean="0">
                <a:solidFill>
                  <a:srgbClr val="000000"/>
                </a:solidFill>
              </a:rPr>
              <a:t/>
            </a:r>
            <a:br>
              <a:rPr lang="en-US" sz="900" b="1" dirty="0" smtClean="0">
                <a:solidFill>
                  <a:srgbClr val="000000"/>
                </a:solidFill>
              </a:rPr>
            </a:br>
            <a:r>
              <a:rPr lang="en-US" sz="900" b="1" dirty="0" smtClean="0">
                <a:solidFill>
                  <a:srgbClr val="000000"/>
                </a:solidFill>
              </a:rPr>
              <a:t>SIL3</a:t>
            </a:r>
            <a:endParaRPr lang="en-US" sz="900" b="1" dirty="0">
              <a:solidFill>
                <a:srgbClr val="000000"/>
              </a:solidFill>
            </a:endParaRPr>
          </a:p>
        </p:txBody>
      </p:sp>
      <p:sp>
        <p:nvSpPr>
          <p:cNvPr id="125" name="Rectangle 124"/>
          <p:cNvSpPr/>
          <p:nvPr/>
        </p:nvSpPr>
        <p:spPr>
          <a:xfrm>
            <a:off x="345989" y="939111"/>
            <a:ext cx="8452022" cy="4927423"/>
          </a:xfrm>
          <a:prstGeom prst="rect">
            <a:avLst/>
          </a:prstGeom>
          <a:noFill/>
          <a:ln>
            <a:solidFill>
              <a:schemeClr val="tx1"/>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8" name="Rectangle 20"/>
          <p:cNvSpPr>
            <a:spLocks noChangeArrowheads="1"/>
          </p:cNvSpPr>
          <p:nvPr/>
        </p:nvSpPr>
        <p:spPr bwMode="auto">
          <a:xfrm>
            <a:off x="340459" y="5999651"/>
            <a:ext cx="990600" cy="228600"/>
          </a:xfrm>
          <a:prstGeom prst="rect">
            <a:avLst/>
          </a:prstGeom>
          <a:ln>
            <a:headEnd/>
            <a:tailEnd/>
          </a:ln>
          <a:effectLst>
            <a:glow rad="101600">
              <a:srgbClr val="00B050">
                <a:alpha val="40000"/>
              </a:srgb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a:lstStyle/>
          <a:p>
            <a:pPr marL="173038" indent="-173038" algn="ctr" fontAlgn="auto">
              <a:spcBef>
                <a:spcPts val="0"/>
              </a:spcBef>
              <a:spcAft>
                <a:spcPts val="0"/>
              </a:spcAft>
              <a:defRPr/>
            </a:pPr>
            <a:r>
              <a:rPr lang="en-US" sz="900" dirty="0" smtClean="0">
                <a:solidFill>
                  <a:srgbClr val="FFFFFF"/>
                </a:solidFill>
                <a:ea typeface="ＭＳ Ｐゴシック"/>
                <a:cs typeface="ＭＳ Ｐゴシック"/>
              </a:rPr>
              <a:t>Production</a:t>
            </a:r>
            <a:endParaRPr lang="en-US" sz="900" dirty="0">
              <a:solidFill>
                <a:srgbClr val="FFFFFF"/>
              </a:solidFill>
              <a:ea typeface="ＭＳ Ｐゴシック"/>
              <a:cs typeface="ＭＳ Ｐゴシック"/>
            </a:endParaRPr>
          </a:p>
        </p:txBody>
      </p:sp>
      <p:sp>
        <p:nvSpPr>
          <p:cNvPr id="130" name="Text Box 8"/>
          <p:cNvSpPr txBox="1">
            <a:spLocks noChangeArrowheads="1"/>
          </p:cNvSpPr>
          <p:nvPr/>
        </p:nvSpPr>
        <p:spPr bwMode="auto">
          <a:xfrm rot="-5400000">
            <a:off x="147478" y="1538467"/>
            <a:ext cx="1082348" cy="307777"/>
          </a:xfrm>
          <a:prstGeom prst="rect">
            <a:avLst/>
          </a:prstGeom>
          <a:noFill/>
          <a:ln w="9525">
            <a:noFill/>
            <a:miter lim="800000"/>
            <a:headEnd/>
            <a:tailEnd/>
          </a:ln>
        </p:spPr>
        <p:txBody>
          <a:bodyPr wrap="none">
            <a:spAutoFit/>
          </a:bodyPr>
          <a:lstStyle/>
          <a:p>
            <a:pPr algn="ctr"/>
            <a:r>
              <a:rPr lang="zh-CN" altLang="en-US" sz="1400" b="1" dirty="0" smtClean="0">
                <a:solidFill>
                  <a:srgbClr val="000000">
                    <a:lumMod val="75000"/>
                    <a:lumOff val="25000"/>
                  </a:srgbClr>
                </a:solidFill>
              </a:rPr>
              <a:t>工业和医疗</a:t>
            </a:r>
            <a:endParaRPr lang="en-GB" sz="1400" b="1" dirty="0">
              <a:solidFill>
                <a:srgbClr val="000000">
                  <a:lumMod val="75000"/>
                  <a:lumOff val="25000"/>
                </a:srgbClr>
              </a:solidFill>
            </a:endParaRPr>
          </a:p>
        </p:txBody>
      </p:sp>
      <p:sp>
        <p:nvSpPr>
          <p:cNvPr id="115" name="Rectangle 23"/>
          <p:cNvSpPr>
            <a:spLocks noChangeArrowheads="1"/>
          </p:cNvSpPr>
          <p:nvPr/>
        </p:nvSpPr>
        <p:spPr bwMode="auto">
          <a:xfrm>
            <a:off x="3480317" y="1471834"/>
            <a:ext cx="1288690"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FF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73038" indent="-173038" fontAlgn="auto">
              <a:spcBef>
                <a:spcPts val="0"/>
              </a:spcBef>
              <a:spcAft>
                <a:spcPts val="0"/>
              </a:spcAft>
              <a:defRPr/>
            </a:pPr>
            <a:endParaRPr lang="en-US" sz="1000" dirty="0">
              <a:solidFill>
                <a:srgbClr val="FFFFFF"/>
              </a:solidFill>
              <a:latin typeface="Arial"/>
            </a:endParaRPr>
          </a:p>
        </p:txBody>
      </p:sp>
      <p:sp>
        <p:nvSpPr>
          <p:cNvPr id="116" name="Rectangle 23"/>
          <p:cNvSpPr>
            <a:spLocks noChangeArrowheads="1"/>
          </p:cNvSpPr>
          <p:nvPr/>
        </p:nvSpPr>
        <p:spPr bwMode="auto">
          <a:xfrm>
            <a:off x="3353832" y="1109666"/>
            <a:ext cx="1288690"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FF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73038" indent="-173038" fontAlgn="auto">
              <a:spcBef>
                <a:spcPts val="0"/>
              </a:spcBef>
              <a:spcAft>
                <a:spcPts val="0"/>
              </a:spcAft>
              <a:defRPr/>
            </a:pPr>
            <a:endParaRPr lang="en-US" sz="1000" dirty="0">
              <a:solidFill>
                <a:srgbClr val="FFFFFF"/>
              </a:solidFill>
              <a:latin typeface="Arial"/>
            </a:endParaRPr>
          </a:p>
        </p:txBody>
      </p:sp>
      <p:sp>
        <p:nvSpPr>
          <p:cNvPr id="119" name="TextBox 118"/>
          <p:cNvSpPr txBox="1"/>
          <p:nvPr/>
        </p:nvSpPr>
        <p:spPr bwMode="auto">
          <a:xfrm>
            <a:off x="3345019" y="1130303"/>
            <a:ext cx="1266825" cy="604838"/>
          </a:xfrm>
          <a:prstGeom prst="rect">
            <a:avLst/>
          </a:prstGeom>
          <a:noFill/>
          <a:effectLst>
            <a:glow rad="101600">
              <a:srgbClr val="FFFF00">
                <a:alpha val="60000"/>
              </a:srgbClr>
            </a:glow>
          </a:effectLst>
        </p:spPr>
        <p:txBody>
          <a:bodyPr>
            <a:spAutoFit/>
          </a:bodyPr>
          <a:lstStyle/>
          <a:p>
            <a:pPr marL="173038" indent="-173038" fontAlgn="auto">
              <a:lnSpc>
                <a:spcPts val="1000"/>
              </a:lnSpc>
              <a:spcBef>
                <a:spcPts val="0"/>
              </a:spcBef>
              <a:spcAft>
                <a:spcPts val="0"/>
              </a:spcAft>
              <a:defRPr/>
            </a:pPr>
            <a:r>
              <a:rPr lang="en-US" sz="1250" b="1" dirty="0" smtClean="0">
                <a:solidFill>
                  <a:srgbClr val="FF0000"/>
                </a:solidFill>
                <a:latin typeface="Arial"/>
                <a:ea typeface="ＭＳ Ｐゴシック" pitchFamily="34" charset="-128"/>
              </a:rPr>
              <a:t>RM48x</a:t>
            </a:r>
            <a:endParaRPr lang="en-US" sz="1250" b="1" dirty="0">
              <a:solidFill>
                <a:srgbClr val="FF0000"/>
              </a:solidFill>
              <a:latin typeface="Arial"/>
              <a:ea typeface="ＭＳ Ｐゴシック" pitchFamily="34" charset="-128"/>
            </a:endParaRPr>
          </a:p>
          <a:p>
            <a:pPr marL="112713" indent="-112713" fontAlgn="auto">
              <a:lnSpc>
                <a:spcPts val="1000"/>
              </a:lnSpc>
              <a:spcBef>
                <a:spcPts val="0"/>
              </a:spcBef>
              <a:spcAft>
                <a:spcPts val="0"/>
              </a:spcAft>
              <a:buFontTx/>
              <a:buChar char="•"/>
              <a:defRPr/>
            </a:pPr>
            <a:r>
              <a:rPr lang="en-US" sz="900" dirty="0">
                <a:solidFill>
                  <a:srgbClr val="FFFFFF"/>
                </a:solidFill>
                <a:latin typeface="Arial"/>
              </a:rPr>
              <a:t>2*R4F LS</a:t>
            </a:r>
          </a:p>
          <a:p>
            <a:pPr marL="112713" indent="-112713" fontAlgn="auto">
              <a:lnSpc>
                <a:spcPts val="1000"/>
              </a:lnSpc>
              <a:spcBef>
                <a:spcPts val="0"/>
              </a:spcBef>
              <a:spcAft>
                <a:spcPts val="0"/>
              </a:spcAft>
              <a:buFontTx/>
              <a:buChar char="•"/>
              <a:defRPr/>
            </a:pPr>
            <a:r>
              <a:rPr lang="en-US" sz="900" dirty="0">
                <a:solidFill>
                  <a:srgbClr val="FFFFFF"/>
                </a:solidFill>
                <a:latin typeface="Arial"/>
              </a:rPr>
              <a:t>3MB, 256kB</a:t>
            </a:r>
          </a:p>
          <a:p>
            <a:pPr marL="112713" indent="-112713" fontAlgn="auto">
              <a:lnSpc>
                <a:spcPts val="1000"/>
              </a:lnSpc>
              <a:spcBef>
                <a:spcPts val="0"/>
              </a:spcBef>
              <a:spcAft>
                <a:spcPts val="0"/>
              </a:spcAft>
              <a:buFontTx/>
              <a:buChar char="•"/>
              <a:defRPr/>
            </a:pPr>
            <a:r>
              <a:rPr lang="en-US" sz="900" dirty="0" smtClean="0">
                <a:solidFill>
                  <a:srgbClr val="FFFFFF"/>
                </a:solidFill>
                <a:latin typeface="Arial"/>
              </a:rPr>
              <a:t>220MHz</a:t>
            </a:r>
            <a:endParaRPr lang="en-US" sz="900" dirty="0">
              <a:solidFill>
                <a:srgbClr val="FFFFFF"/>
              </a:solidFill>
              <a:latin typeface="Arial"/>
            </a:endParaRPr>
          </a:p>
        </p:txBody>
      </p:sp>
      <p:grpSp>
        <p:nvGrpSpPr>
          <p:cNvPr id="8" name="Group 143"/>
          <p:cNvGrpSpPr/>
          <p:nvPr/>
        </p:nvGrpSpPr>
        <p:grpSpPr bwMode="auto">
          <a:xfrm>
            <a:off x="4283140" y="1478590"/>
            <a:ext cx="314401" cy="307344"/>
            <a:chOff x="3104040" y="5329236"/>
            <a:chExt cx="314551" cy="307181"/>
          </a:xfrm>
          <a:scene3d>
            <a:camera prst="orthographicFront"/>
            <a:lightRig rig="threePt" dir="t">
              <a:rot lat="0" lon="0" rev="1800000"/>
            </a:lightRig>
          </a:scene3d>
        </p:grpSpPr>
        <p:sp>
          <p:nvSpPr>
            <p:cNvPr id="121" name="Oval 120"/>
            <p:cNvSpPr/>
            <p:nvPr/>
          </p:nvSpPr>
          <p:spPr bwMode="auto">
            <a:xfrm>
              <a:off x="3104040"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122" name="Rounded Rectangle 121"/>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23" name="Oval 122"/>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29" name="Freeform 128"/>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133" name="Straight Connector 132"/>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sp>
        <p:nvSpPr>
          <p:cNvPr id="134" name="TextBox 133"/>
          <p:cNvSpPr txBox="1"/>
          <p:nvPr/>
        </p:nvSpPr>
        <p:spPr bwMode="auto">
          <a:xfrm>
            <a:off x="3460907" y="1873253"/>
            <a:ext cx="1265237" cy="349250"/>
          </a:xfrm>
          <a:prstGeom prst="rect">
            <a:avLst/>
          </a:prstGeom>
          <a:noFill/>
          <a:effectLst>
            <a:glow rad="101600">
              <a:srgbClr val="FFFF00">
                <a:alpha val="60000"/>
              </a:srgbClr>
            </a:glow>
          </a:effectLst>
        </p:spPr>
        <p:txBody>
          <a:bodyPr>
            <a:spAutoFit/>
          </a:bodyPr>
          <a:lstStyle/>
          <a:p>
            <a:pPr marL="173038" indent="-173038" fontAlgn="auto">
              <a:lnSpc>
                <a:spcPts val="1000"/>
              </a:lnSpc>
              <a:spcBef>
                <a:spcPts val="0"/>
              </a:spcBef>
              <a:spcAft>
                <a:spcPts val="0"/>
              </a:spcAft>
              <a:defRPr/>
            </a:pPr>
            <a:r>
              <a:rPr lang="en-US" sz="1250" b="1" dirty="0" smtClean="0">
                <a:solidFill>
                  <a:srgbClr val="FF0000"/>
                </a:solidFill>
                <a:latin typeface="Arial"/>
                <a:ea typeface="ＭＳ Ｐゴシック" pitchFamily="34" charset="-128"/>
              </a:rPr>
              <a:t>RM48x</a:t>
            </a:r>
            <a:endParaRPr lang="en-US" sz="1250" b="1" dirty="0">
              <a:solidFill>
                <a:srgbClr val="FF0000"/>
              </a:solidFill>
              <a:latin typeface="Arial"/>
              <a:ea typeface="ＭＳ Ｐゴシック" pitchFamily="34" charset="-128"/>
            </a:endParaRPr>
          </a:p>
          <a:p>
            <a:pPr marL="112713" indent="-112713" fontAlgn="auto">
              <a:lnSpc>
                <a:spcPts val="1000"/>
              </a:lnSpc>
              <a:spcBef>
                <a:spcPts val="0"/>
              </a:spcBef>
              <a:spcAft>
                <a:spcPts val="0"/>
              </a:spcAft>
              <a:buFontTx/>
              <a:buChar char="•"/>
              <a:defRPr/>
            </a:pPr>
            <a:r>
              <a:rPr lang="en-US" sz="900" dirty="0">
                <a:solidFill>
                  <a:srgbClr val="FFFFFF"/>
                </a:solidFill>
                <a:latin typeface="Arial"/>
              </a:rPr>
              <a:t>2MB, 192kB</a:t>
            </a:r>
          </a:p>
        </p:txBody>
      </p:sp>
      <p:grpSp>
        <p:nvGrpSpPr>
          <p:cNvPr id="9" name="Group 165"/>
          <p:cNvGrpSpPr>
            <a:grpSpLocks/>
          </p:cNvGrpSpPr>
          <p:nvPr/>
        </p:nvGrpSpPr>
        <p:grpSpPr bwMode="auto">
          <a:xfrm>
            <a:off x="4653119" y="1524650"/>
            <a:ext cx="622300" cy="317500"/>
            <a:chOff x="4082674" y="2886254"/>
            <a:chExt cx="622689" cy="317830"/>
          </a:xfrm>
        </p:grpSpPr>
        <p:sp>
          <p:nvSpPr>
            <p:cNvPr id="139" name="Rounded Rectangle 138"/>
            <p:cNvSpPr/>
            <p:nvPr/>
          </p:nvSpPr>
          <p:spPr>
            <a:xfrm>
              <a:off x="4147803" y="2886254"/>
              <a:ext cx="468605" cy="268566"/>
            </a:xfrm>
            <a:prstGeom prst="roundRect">
              <a:avLst/>
            </a:prstGeom>
            <a:solidFill>
              <a:schemeClr val="bg1"/>
            </a:solidFill>
            <a:ln w="1270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2" name="TextBox 100"/>
            <p:cNvSpPr txBox="1">
              <a:spLocks noChangeArrowheads="1"/>
            </p:cNvSpPr>
            <p:nvPr/>
          </p:nvSpPr>
          <p:spPr bwMode="auto">
            <a:xfrm>
              <a:off x="4082674" y="3019418"/>
              <a:ext cx="622689" cy="184666"/>
            </a:xfrm>
            <a:prstGeom prst="rect">
              <a:avLst/>
            </a:prstGeom>
            <a:noFill/>
            <a:ln w="9525">
              <a:noFill/>
              <a:miter lim="800000"/>
              <a:headEnd/>
              <a:tailEnd/>
            </a:ln>
          </p:spPr>
          <p:txBody>
            <a:bodyPr>
              <a:spAutoFit/>
            </a:bodyPr>
            <a:lstStyle/>
            <a:p>
              <a:r>
                <a:rPr lang="en-US" sz="600" b="1">
                  <a:solidFill>
                    <a:srgbClr val="595959"/>
                  </a:solidFill>
                </a:rPr>
                <a:t>ETHERNET</a:t>
              </a:r>
            </a:p>
          </p:txBody>
        </p:sp>
        <p:cxnSp>
          <p:nvCxnSpPr>
            <p:cNvPr id="143" name="Straight Connector 142"/>
            <p:cNvCxnSpPr/>
            <p:nvPr/>
          </p:nvCxnSpPr>
          <p:spPr>
            <a:xfrm>
              <a:off x="4201211" y="2995655"/>
              <a:ext cx="356498" cy="0"/>
            </a:xfrm>
            <a:prstGeom prst="line">
              <a:avLst/>
            </a:prstGeom>
            <a:ln w="22225">
              <a:solidFill>
                <a:schemeClr val="bg2"/>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44" name="Rectangle 143"/>
            <p:cNvSpPr/>
            <p:nvPr/>
          </p:nvSpPr>
          <p:spPr>
            <a:xfrm>
              <a:off x="4249271" y="3002434"/>
              <a:ext cx="59249" cy="59357"/>
            </a:xfrm>
            <a:prstGeom prst="rect">
              <a:avLst/>
            </a:prstGeom>
            <a:noFill/>
            <a:ln w="19050">
              <a:solidFill>
                <a:schemeClr val="bg2"/>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8" name="Rectangle 147"/>
            <p:cNvSpPr/>
            <p:nvPr/>
          </p:nvSpPr>
          <p:spPr>
            <a:xfrm>
              <a:off x="4443736" y="2998297"/>
              <a:ext cx="59249" cy="59357"/>
            </a:xfrm>
            <a:prstGeom prst="rect">
              <a:avLst/>
            </a:prstGeom>
            <a:noFill/>
            <a:ln w="19050">
              <a:solidFill>
                <a:schemeClr val="bg2"/>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9" name="Rectangle 148"/>
            <p:cNvSpPr/>
            <p:nvPr/>
          </p:nvSpPr>
          <p:spPr>
            <a:xfrm>
              <a:off x="4348574" y="2923821"/>
              <a:ext cx="59249" cy="59357"/>
            </a:xfrm>
            <a:prstGeom prst="rect">
              <a:avLst/>
            </a:prstGeom>
            <a:noFill/>
            <a:ln w="19050">
              <a:solidFill>
                <a:schemeClr val="bg2"/>
              </a:solidFill>
            </a:ln>
            <a:effectLst>
              <a:reflection blurRad="6350" stA="50000" endA="300" endPos="55000" dir="5400000" sy="-100000" algn="bl" rotWithShape="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150" name="Rectangle 149"/>
          <p:cNvSpPr/>
          <p:nvPr/>
        </p:nvSpPr>
        <p:spPr>
          <a:xfrm>
            <a:off x="4686929" y="996100"/>
            <a:ext cx="567156"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smtClean="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IEC</a:t>
            </a:r>
            <a:endPar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endParaRPr>
          </a:p>
        </p:txBody>
      </p:sp>
      <p:pic>
        <p:nvPicPr>
          <p:cNvPr id="1026" name="Picture 2"/>
          <p:cNvPicPr>
            <a:picLocks noChangeAspect="1" noChangeArrowheads="1"/>
          </p:cNvPicPr>
          <p:nvPr/>
        </p:nvPicPr>
        <p:blipFill>
          <a:blip r:embed="rId5" cstate="screen"/>
          <a:srcRect/>
          <a:stretch>
            <a:fillRect/>
          </a:stretch>
        </p:blipFill>
        <p:spPr bwMode="auto">
          <a:xfrm>
            <a:off x="4830787" y="1235585"/>
            <a:ext cx="304800" cy="238125"/>
          </a:xfrm>
          <a:prstGeom prst="rect">
            <a:avLst/>
          </a:prstGeom>
          <a:noFill/>
          <a:ln w="9525">
            <a:noFill/>
            <a:miter lim="800000"/>
            <a:headEnd/>
            <a:tailEnd/>
          </a:ln>
        </p:spPr>
      </p:pic>
      <p:sp>
        <p:nvSpPr>
          <p:cNvPr id="151" name="Rectangle 150"/>
          <p:cNvSpPr/>
          <p:nvPr/>
        </p:nvSpPr>
        <p:spPr bwMode="auto">
          <a:xfrm>
            <a:off x="5614022" y="964642"/>
            <a:ext cx="3119541" cy="1668662"/>
          </a:xfrm>
          <a:prstGeom prst="rect">
            <a:avLst/>
          </a:prstGeom>
        </p:spPr>
        <p:txBody>
          <a:bodyPr wrap="square">
            <a:spAutoFit/>
          </a:bodyPr>
          <a:lstStyle/>
          <a:p>
            <a:pPr marL="176213" indent="-176213" algn="r">
              <a:lnSpc>
                <a:spcPct val="85000"/>
              </a:lnSpc>
              <a:spcAft>
                <a:spcPts val="500"/>
              </a:spcAft>
              <a:tabLst>
                <a:tab pos="182563" algn="l"/>
              </a:tabLst>
              <a:defRPr/>
            </a:pPr>
            <a:endParaRPr lang="en-US" sz="1200" dirty="0" smtClean="0">
              <a:solidFill>
                <a:srgbClr val="000000"/>
              </a:solidFill>
              <a:latin typeface="Arial"/>
            </a:endParaRPr>
          </a:p>
          <a:p>
            <a:pPr marL="176213" indent="-176213" algn="r">
              <a:lnSpc>
                <a:spcPct val="85000"/>
              </a:lnSpc>
              <a:spcAft>
                <a:spcPts val="500"/>
              </a:spcAft>
              <a:tabLst>
                <a:tab pos="182563" algn="l"/>
              </a:tabLst>
              <a:defRPr/>
            </a:pPr>
            <a:r>
              <a:rPr lang="zh-CN" altLang="en-US" sz="1200" dirty="0" smtClean="0">
                <a:solidFill>
                  <a:srgbClr val="000000"/>
                </a:solidFill>
                <a:latin typeface="Arial"/>
              </a:rPr>
              <a:t>安全型</a:t>
            </a:r>
            <a:endParaRPr lang="en-US" altLang="zh-CN" sz="1200" dirty="0" smtClean="0">
              <a:solidFill>
                <a:srgbClr val="000000"/>
              </a:solidFill>
              <a:latin typeface="Arial"/>
            </a:endParaRPr>
          </a:p>
          <a:p>
            <a:pPr marL="176213" indent="-176213" algn="r">
              <a:lnSpc>
                <a:spcPct val="85000"/>
              </a:lnSpc>
              <a:spcAft>
                <a:spcPts val="500"/>
              </a:spcAft>
              <a:tabLst>
                <a:tab pos="182563" algn="l"/>
              </a:tabLst>
              <a:defRPr/>
            </a:pPr>
            <a:r>
              <a:rPr lang="zh-CN" altLang="en-US" sz="1200" dirty="0">
                <a:solidFill>
                  <a:srgbClr val="000000"/>
                </a:solidFill>
                <a:latin typeface="Arial"/>
              </a:rPr>
              <a:t>马</a:t>
            </a:r>
            <a:r>
              <a:rPr lang="zh-CN" altLang="en-US" sz="1200" dirty="0" smtClean="0">
                <a:solidFill>
                  <a:srgbClr val="000000"/>
                </a:solidFill>
                <a:latin typeface="Arial"/>
              </a:rPr>
              <a:t>达控制</a:t>
            </a:r>
            <a:endParaRPr lang="en-US" sz="1200" dirty="0">
              <a:solidFill>
                <a:srgbClr val="000000"/>
              </a:solidFill>
              <a:latin typeface="Arial"/>
            </a:endParaRPr>
          </a:p>
          <a:p>
            <a:pPr marL="176213" indent="-176213" algn="r">
              <a:lnSpc>
                <a:spcPct val="85000"/>
              </a:lnSpc>
              <a:spcAft>
                <a:spcPts val="500"/>
              </a:spcAft>
              <a:tabLst>
                <a:tab pos="182563" algn="l"/>
              </a:tabLst>
              <a:defRPr/>
            </a:pPr>
            <a:r>
              <a:rPr lang="zh-CN" altLang="en-US" sz="1200" dirty="0" smtClean="0">
                <a:solidFill>
                  <a:srgbClr val="000000"/>
                </a:solidFill>
                <a:latin typeface="Arial"/>
              </a:rPr>
              <a:t>工业控制</a:t>
            </a:r>
            <a:r>
              <a:rPr lang="en-US" sz="1200" dirty="0" smtClean="0">
                <a:solidFill>
                  <a:srgbClr val="000000"/>
                </a:solidFill>
                <a:latin typeface="Arial"/>
              </a:rPr>
              <a:t> </a:t>
            </a:r>
            <a:br>
              <a:rPr lang="en-US" sz="1200" dirty="0" smtClean="0">
                <a:solidFill>
                  <a:srgbClr val="000000"/>
                </a:solidFill>
                <a:latin typeface="Arial"/>
              </a:rPr>
            </a:br>
            <a:r>
              <a:rPr lang="zh-CN" altLang="en-US" sz="1200" dirty="0" smtClean="0">
                <a:solidFill>
                  <a:srgbClr val="000000"/>
                </a:solidFill>
                <a:latin typeface="Arial"/>
              </a:rPr>
              <a:t>自动化控制</a:t>
            </a:r>
            <a:endParaRPr lang="en-US" sz="1200" dirty="0">
              <a:solidFill>
                <a:srgbClr val="000000"/>
              </a:solidFill>
              <a:latin typeface="Arial"/>
            </a:endParaRPr>
          </a:p>
          <a:p>
            <a:pPr marL="176213" indent="-176213" algn="r">
              <a:lnSpc>
                <a:spcPct val="85000"/>
              </a:lnSpc>
              <a:spcAft>
                <a:spcPts val="500"/>
              </a:spcAft>
              <a:tabLst>
                <a:tab pos="182563" algn="l"/>
              </a:tabLst>
              <a:defRPr/>
            </a:pPr>
            <a:r>
              <a:rPr lang="zh-CN" altLang="en-US" sz="1200" dirty="0" smtClean="0">
                <a:solidFill>
                  <a:srgbClr val="000000"/>
                </a:solidFill>
                <a:latin typeface="Arial"/>
              </a:rPr>
              <a:t>安全型</a:t>
            </a:r>
            <a:r>
              <a:rPr lang="en-US" sz="1200" dirty="0" smtClean="0">
                <a:solidFill>
                  <a:srgbClr val="000000"/>
                </a:solidFill>
                <a:latin typeface="Arial"/>
              </a:rPr>
              <a:t/>
            </a:r>
            <a:br>
              <a:rPr lang="en-US" sz="1200" dirty="0" smtClean="0">
                <a:solidFill>
                  <a:srgbClr val="000000"/>
                </a:solidFill>
                <a:latin typeface="Arial"/>
              </a:rPr>
            </a:br>
            <a:r>
              <a:rPr lang="zh-CN" altLang="en-US" sz="1200" dirty="0">
                <a:solidFill>
                  <a:srgbClr val="000000"/>
                </a:solidFill>
                <a:latin typeface="Arial"/>
              </a:rPr>
              <a:t>互</a:t>
            </a:r>
            <a:r>
              <a:rPr lang="zh-CN" altLang="en-US" sz="1200" dirty="0" smtClean="0">
                <a:solidFill>
                  <a:srgbClr val="000000"/>
                </a:solidFill>
                <a:latin typeface="Arial"/>
              </a:rPr>
              <a:t>联通信</a:t>
            </a:r>
            <a:endParaRPr lang="en-US" sz="1200" dirty="0">
              <a:solidFill>
                <a:srgbClr val="000000"/>
              </a:solidFill>
              <a:latin typeface="Arial"/>
            </a:endParaRPr>
          </a:p>
          <a:p>
            <a:pPr marL="176213" indent="-176213" algn="r">
              <a:lnSpc>
                <a:spcPct val="85000"/>
              </a:lnSpc>
              <a:spcAft>
                <a:spcPts val="500"/>
              </a:spcAft>
              <a:tabLst>
                <a:tab pos="182563" algn="l"/>
              </a:tabLst>
              <a:defRPr/>
            </a:pPr>
            <a:r>
              <a:rPr lang="zh-CN" altLang="en-US" sz="1200" dirty="0">
                <a:solidFill>
                  <a:srgbClr val="000000"/>
                </a:solidFill>
                <a:latin typeface="Arial"/>
              </a:rPr>
              <a:t>医疗</a:t>
            </a:r>
            <a:endParaRPr lang="en-US" sz="1200" dirty="0">
              <a:solidFill>
                <a:srgbClr val="000000"/>
              </a:solidFill>
              <a:latin typeface="Arial"/>
            </a:endParaRPr>
          </a:p>
        </p:txBody>
      </p:sp>
      <p:sp>
        <p:nvSpPr>
          <p:cNvPr id="156" name="Rectangle 155"/>
          <p:cNvSpPr/>
          <p:nvPr/>
        </p:nvSpPr>
        <p:spPr>
          <a:xfrm>
            <a:off x="175830" y="262839"/>
            <a:ext cx="9316995" cy="438582"/>
          </a:xfrm>
          <a:prstGeom prst="rect">
            <a:avLst/>
          </a:prstGeom>
        </p:spPr>
        <p:txBody>
          <a:bodyPr wrap="square">
            <a:spAutoFit/>
          </a:bodyPr>
          <a:lstStyle/>
          <a:p>
            <a:pPr>
              <a:lnSpc>
                <a:spcPct val="75000"/>
              </a:lnSpc>
            </a:pPr>
            <a:r>
              <a:rPr lang="en-US" sz="3000" b="1" dirty="0" smtClean="0">
                <a:solidFill>
                  <a:srgbClr val="FF0000"/>
                </a:solidFill>
              </a:rPr>
              <a:t>Hercules</a:t>
            </a:r>
            <a:r>
              <a:rPr lang="en-US" sz="2800" b="1" baseline="30000" dirty="0" smtClean="0">
                <a:solidFill>
                  <a:srgbClr val="FF0000"/>
                </a:solidFill>
              </a:rPr>
              <a:t>™</a:t>
            </a:r>
            <a:r>
              <a:rPr lang="en-US" sz="3000" b="1" dirty="0" smtClean="0">
                <a:solidFill>
                  <a:srgbClr val="FF0000"/>
                </a:solidFill>
              </a:rPr>
              <a:t> </a:t>
            </a:r>
            <a:r>
              <a:rPr lang="zh-CN" altLang="en-US" sz="3000" b="1" dirty="0" smtClean="0">
                <a:solidFill>
                  <a:srgbClr val="FF0000"/>
                </a:solidFill>
              </a:rPr>
              <a:t>安全性</a:t>
            </a:r>
            <a:r>
              <a:rPr lang="en-US" altLang="zh-CN" sz="3000" b="1" dirty="0" smtClean="0">
                <a:solidFill>
                  <a:srgbClr val="FF0000"/>
                </a:solidFill>
              </a:rPr>
              <a:t>MCU</a:t>
            </a:r>
            <a:r>
              <a:rPr lang="zh-CN" altLang="en-US" sz="3000" b="1" dirty="0" smtClean="0">
                <a:solidFill>
                  <a:srgbClr val="FF0000"/>
                </a:solidFill>
              </a:rPr>
              <a:t>路线图</a:t>
            </a:r>
            <a:endParaRPr lang="en-US" sz="3000" b="1" dirty="0">
              <a:solidFill>
                <a:srgbClr val="FF0000"/>
              </a:solidFill>
              <a:hlinkClick r:id="rId6" action="ppaction://hlinksldjump"/>
            </a:endParaRPr>
          </a:p>
        </p:txBody>
      </p:sp>
      <p:sp>
        <p:nvSpPr>
          <p:cNvPr id="158" name="Rectangle 23"/>
          <p:cNvSpPr>
            <a:spLocks noChangeArrowheads="1"/>
          </p:cNvSpPr>
          <p:nvPr/>
        </p:nvSpPr>
        <p:spPr bwMode="auto">
          <a:xfrm>
            <a:off x="5744177" y="3180952"/>
            <a:ext cx="1304324"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00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大的存储器</a:t>
            </a:r>
            <a:endParaRPr lang="en-US" sz="1000" dirty="0" smtClean="0">
              <a:solidFill>
                <a:srgbClr val="FFFFFF"/>
              </a:solidFill>
              <a:latin typeface="Arial"/>
            </a:endParaRPr>
          </a:p>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新的外设</a:t>
            </a:r>
            <a:endParaRPr lang="en-US" sz="1000" dirty="0" smtClean="0">
              <a:solidFill>
                <a:srgbClr val="FFFFFF"/>
              </a:solidFill>
              <a:latin typeface="Arial"/>
            </a:endParaRPr>
          </a:p>
        </p:txBody>
      </p:sp>
      <p:grpSp>
        <p:nvGrpSpPr>
          <p:cNvPr id="10" name="Group 143"/>
          <p:cNvGrpSpPr/>
          <p:nvPr/>
        </p:nvGrpSpPr>
        <p:grpSpPr bwMode="auto">
          <a:xfrm>
            <a:off x="6824688" y="3158594"/>
            <a:ext cx="314427" cy="307344"/>
            <a:chOff x="3114678" y="5329236"/>
            <a:chExt cx="314551" cy="307181"/>
          </a:xfrm>
          <a:scene3d>
            <a:camera prst="orthographicFront"/>
            <a:lightRig rig="threePt" dir="t">
              <a:rot lat="0" lon="0" rev="1800000"/>
            </a:lightRig>
          </a:scene3d>
        </p:grpSpPr>
        <p:sp>
          <p:nvSpPr>
            <p:cNvPr id="218" name="Oval 217"/>
            <p:cNvSpPr/>
            <p:nvPr/>
          </p:nvSpPr>
          <p:spPr bwMode="auto">
            <a:xfrm>
              <a:off x="3114678"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219" name="Rounded Rectangle 218"/>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220" name="Oval 219"/>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221" name="Freeform 220"/>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222" name="Straight Connector 221"/>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sp>
        <p:nvSpPr>
          <p:cNvPr id="132" name="Rectangle 23"/>
          <p:cNvSpPr>
            <a:spLocks noChangeArrowheads="1"/>
          </p:cNvSpPr>
          <p:nvPr/>
        </p:nvSpPr>
        <p:spPr bwMode="auto">
          <a:xfrm>
            <a:off x="5730323" y="1462989"/>
            <a:ext cx="1304324" cy="728415"/>
          </a:xfrm>
          <a:prstGeom prst="rect">
            <a:avLst/>
          </a:prstGeom>
          <a:gradFill rotWithShape="1">
            <a:gsLst>
              <a:gs pos="0">
                <a:srgbClr val="000000">
                  <a:tint val="100000"/>
                  <a:shade val="100000"/>
                  <a:satMod val="130000"/>
                </a:srgbClr>
              </a:gs>
              <a:gs pos="100000">
                <a:schemeClr val="tx1"/>
              </a:gs>
            </a:gsLst>
            <a:lin ang="16200000" scaled="0"/>
          </a:gradFill>
          <a:ln>
            <a:noFill/>
            <a:headEnd/>
            <a:tailEnd/>
          </a:ln>
          <a:effectLst>
            <a:glow rad="101600">
              <a:srgbClr val="FF0000">
                <a:alpha val="75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更大的存储器</a:t>
            </a:r>
            <a:endParaRPr lang="en-US" sz="1000" dirty="0" smtClean="0">
              <a:solidFill>
                <a:srgbClr val="FFFFFF"/>
              </a:solidFill>
              <a:latin typeface="Arial"/>
            </a:endParaRPr>
          </a:p>
          <a:p>
            <a:pPr marL="111125" indent="-111125" fontAlgn="auto">
              <a:lnSpc>
                <a:spcPct val="85000"/>
              </a:lnSpc>
              <a:spcBef>
                <a:spcPts val="0"/>
              </a:spcBef>
              <a:spcAft>
                <a:spcPts val="300"/>
              </a:spcAft>
              <a:buFont typeface="Arial" pitchFamily="34" charset="0"/>
              <a:buChar char="•"/>
              <a:defRPr/>
            </a:pPr>
            <a:r>
              <a:rPr lang="zh-CN" altLang="en-US" sz="1000" dirty="0" smtClean="0">
                <a:solidFill>
                  <a:srgbClr val="FFFFFF"/>
                </a:solidFill>
                <a:latin typeface="Arial"/>
              </a:rPr>
              <a:t>新的外设</a:t>
            </a:r>
            <a:endParaRPr lang="en-US" sz="1000" dirty="0" smtClean="0">
              <a:solidFill>
                <a:srgbClr val="FFFFFF"/>
              </a:solidFill>
              <a:latin typeface="Arial"/>
            </a:endParaRPr>
          </a:p>
        </p:txBody>
      </p:sp>
      <p:grpSp>
        <p:nvGrpSpPr>
          <p:cNvPr id="11" name="Group 143"/>
          <p:cNvGrpSpPr/>
          <p:nvPr/>
        </p:nvGrpSpPr>
        <p:grpSpPr bwMode="auto">
          <a:xfrm>
            <a:off x="6823474" y="1520357"/>
            <a:ext cx="314401" cy="307344"/>
            <a:chOff x="3104040" y="5329236"/>
            <a:chExt cx="314551" cy="307181"/>
          </a:xfrm>
          <a:scene3d>
            <a:camera prst="orthographicFront"/>
            <a:lightRig rig="threePt" dir="t">
              <a:rot lat="0" lon="0" rev="1800000"/>
            </a:lightRig>
          </a:scene3d>
        </p:grpSpPr>
        <p:sp>
          <p:nvSpPr>
            <p:cNvPr id="196" name="Oval 195"/>
            <p:cNvSpPr/>
            <p:nvPr/>
          </p:nvSpPr>
          <p:spPr bwMode="auto">
            <a:xfrm>
              <a:off x="3104040"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197" name="Rounded Rectangle 196"/>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98" name="Oval 197"/>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99" name="Freeform 198"/>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201" name="Straight Connector 200"/>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grpSp>
        <p:nvGrpSpPr>
          <p:cNvPr id="12" name="Group 143"/>
          <p:cNvGrpSpPr/>
          <p:nvPr/>
        </p:nvGrpSpPr>
        <p:grpSpPr bwMode="auto">
          <a:xfrm>
            <a:off x="6880102" y="4904265"/>
            <a:ext cx="314427" cy="307344"/>
            <a:chOff x="3114678" y="5329236"/>
            <a:chExt cx="314551" cy="307181"/>
          </a:xfrm>
          <a:scene3d>
            <a:camera prst="orthographicFront"/>
            <a:lightRig rig="threePt" dir="t">
              <a:rot lat="0" lon="0" rev="1800000"/>
            </a:lightRig>
          </a:scene3d>
        </p:grpSpPr>
        <p:sp>
          <p:nvSpPr>
            <p:cNvPr id="138" name="Oval 137"/>
            <p:cNvSpPr/>
            <p:nvPr/>
          </p:nvSpPr>
          <p:spPr bwMode="auto">
            <a:xfrm>
              <a:off x="3114678" y="5329236"/>
              <a:ext cx="314551" cy="307181"/>
            </a:xfrm>
            <a:prstGeom prst="ellipse">
              <a:avLst/>
            </a:prstGeom>
            <a:solidFill>
              <a:srgbClr val="00B0F0"/>
            </a:solidFill>
            <a:ln>
              <a:headEnd type="none" w="med" len="med"/>
              <a:tailEnd type="none" w="med" len="med"/>
            </a:ln>
            <a:sp3d prstMaterial="dkEdge">
              <a:bevelT w="69850" h="63500"/>
              <a:bevelB w="25400" h="25400"/>
            </a:sp3d>
          </p:spPr>
          <p:style>
            <a:lnRef idx="0">
              <a:schemeClr val="accent1"/>
            </a:lnRef>
            <a:fillRef idx="3">
              <a:schemeClr val="accent1"/>
            </a:fillRef>
            <a:effectRef idx="3">
              <a:schemeClr val="accent1"/>
            </a:effectRef>
            <a:fontRef idx="minor">
              <a:schemeClr val="lt1"/>
            </a:fontRef>
          </p:style>
          <p:txBody>
            <a:bodyPr/>
            <a:lstStyle/>
            <a:p>
              <a:pPr>
                <a:defRPr/>
              </a:pPr>
              <a:endParaRPr lang="en-US" sz="800" u="sng">
                <a:solidFill>
                  <a:srgbClr val="000000"/>
                </a:solidFill>
              </a:endParaRPr>
            </a:p>
          </p:txBody>
        </p:sp>
        <p:sp>
          <p:nvSpPr>
            <p:cNvPr id="152" name="Rounded Rectangle 151"/>
            <p:cNvSpPr/>
            <p:nvPr/>
          </p:nvSpPr>
          <p:spPr bwMode="auto">
            <a:xfrm>
              <a:off x="3217953" y="5445003"/>
              <a:ext cx="108000" cy="109406"/>
            </a:xfrm>
            <a:prstGeom prst="roundRect">
              <a:avLst/>
            </a:prstGeom>
            <a:solidFill>
              <a:schemeClr val="bg1">
                <a:alpha val="50000"/>
              </a:schemeClr>
            </a:solid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53" name="Oval 152"/>
            <p:cNvSpPr/>
            <p:nvPr/>
          </p:nvSpPr>
          <p:spPr bwMode="auto">
            <a:xfrm>
              <a:off x="3251209" y="5471226"/>
              <a:ext cx="41488" cy="35051"/>
            </a:xfrm>
            <a:prstGeom prst="ellipse">
              <a:avLst/>
            </a:prstGeom>
            <a:solidFill>
              <a:schemeClr val="bg2">
                <a:lumMod val="50000"/>
              </a:schemeClr>
            </a:solidFill>
            <a:ln w="9525" cap="flat" cmpd="sng" algn="ctr">
              <a:no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sp>
          <p:nvSpPr>
            <p:cNvPr id="157" name="Freeform 156"/>
            <p:cNvSpPr/>
            <p:nvPr/>
          </p:nvSpPr>
          <p:spPr bwMode="auto">
            <a:xfrm>
              <a:off x="3237020" y="5374480"/>
              <a:ext cx="69867" cy="63896"/>
            </a:xfrm>
            <a:custGeom>
              <a:avLst/>
              <a:gdLst>
                <a:gd name="connsiteX0" fmla="*/ 0 w 76200"/>
                <a:gd name="connsiteY0" fmla="*/ 71437 h 71437"/>
                <a:gd name="connsiteX1" fmla="*/ 0 w 76200"/>
                <a:gd name="connsiteY1" fmla="*/ 0 h 71437"/>
                <a:gd name="connsiteX2" fmla="*/ 76200 w 76200"/>
                <a:gd name="connsiteY2" fmla="*/ 0 h 71437"/>
                <a:gd name="connsiteX3" fmla="*/ 76200 w 76200"/>
                <a:gd name="connsiteY3" fmla="*/ 69056 h 71437"/>
                <a:gd name="connsiteX4" fmla="*/ 76200 w 76200"/>
                <a:gd name="connsiteY4" fmla="*/ 69056 h 71437"/>
                <a:gd name="connsiteX0" fmla="*/ 0 w 76200"/>
                <a:gd name="connsiteY0" fmla="*/ 126205 h 126205"/>
                <a:gd name="connsiteX1" fmla="*/ 0 w 76200"/>
                <a:gd name="connsiteY1" fmla="*/ 54768 h 126205"/>
                <a:gd name="connsiteX2" fmla="*/ 76200 w 76200"/>
                <a:gd name="connsiteY2" fmla="*/ 54768 h 126205"/>
                <a:gd name="connsiteX3" fmla="*/ 76200 w 76200"/>
                <a:gd name="connsiteY3" fmla="*/ 123824 h 126205"/>
                <a:gd name="connsiteX4" fmla="*/ 76200 w 76200"/>
                <a:gd name="connsiteY4" fmla="*/ 123824 h 126205"/>
                <a:gd name="connsiteX0" fmla="*/ 0 w 76993"/>
                <a:gd name="connsiteY0" fmla="*/ 126205 h 126205"/>
                <a:gd name="connsiteX1" fmla="*/ 0 w 76993"/>
                <a:gd name="connsiteY1" fmla="*/ 54768 h 126205"/>
                <a:gd name="connsiteX2" fmla="*/ 76200 w 76993"/>
                <a:gd name="connsiteY2" fmla="*/ 54768 h 126205"/>
                <a:gd name="connsiteX3" fmla="*/ 76200 w 76993"/>
                <a:gd name="connsiteY3" fmla="*/ 123824 h 126205"/>
                <a:gd name="connsiteX4" fmla="*/ 76200 w 76993"/>
                <a:gd name="connsiteY4" fmla="*/ 123824 h 126205"/>
                <a:gd name="connsiteX0" fmla="*/ 0 w 76993"/>
                <a:gd name="connsiteY0" fmla="*/ 121443 h 121443"/>
                <a:gd name="connsiteX1" fmla="*/ 0 w 76993"/>
                <a:gd name="connsiteY1" fmla="*/ 50006 h 121443"/>
                <a:gd name="connsiteX2" fmla="*/ 76200 w 76993"/>
                <a:gd name="connsiteY2" fmla="*/ 50006 h 121443"/>
                <a:gd name="connsiteX3" fmla="*/ 76200 w 76993"/>
                <a:gd name="connsiteY3" fmla="*/ 119062 h 121443"/>
                <a:gd name="connsiteX4" fmla="*/ 76200 w 76993"/>
                <a:gd name="connsiteY4" fmla="*/ 119062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93" h="121443">
                  <a:moveTo>
                    <a:pt x="0" y="121443"/>
                  </a:moveTo>
                  <a:lnTo>
                    <a:pt x="0" y="50006"/>
                  </a:lnTo>
                  <a:cubicBezTo>
                    <a:pt x="3969" y="2382"/>
                    <a:pt x="76993" y="0"/>
                    <a:pt x="76200" y="50006"/>
                  </a:cubicBezTo>
                  <a:lnTo>
                    <a:pt x="76200" y="119062"/>
                  </a:lnTo>
                  <a:lnTo>
                    <a:pt x="76200" y="119062"/>
                  </a:lnTo>
                </a:path>
              </a:pathLst>
            </a:custGeom>
            <a:noFill/>
            <a:ln w="19050" cap="flat" cmpd="sng" algn="ctr">
              <a:solidFill>
                <a:schemeClr val="bg2">
                  <a:lumMod val="50000"/>
                </a:schemeClr>
              </a:solidFill>
              <a:prstDash val="solid"/>
              <a:round/>
              <a:headEnd type="none" w="med" len="med"/>
              <a:tailEnd type="none" w="med" len="med"/>
            </a:ln>
            <a:effectLst/>
            <a:sp3d prstMaterial="dkEdge"/>
          </p:spPr>
          <p:txBody>
            <a:bodyPr/>
            <a:lstStyle/>
            <a:p>
              <a:pPr>
                <a:defRPr/>
              </a:pPr>
              <a:endParaRPr lang="en-US" sz="800" u="sng">
                <a:solidFill>
                  <a:srgbClr val="000000"/>
                </a:solidFill>
              </a:endParaRPr>
            </a:p>
          </p:txBody>
        </p:sp>
        <p:cxnSp>
          <p:nvCxnSpPr>
            <p:cNvPr id="159" name="Straight Connector 158"/>
            <p:cNvCxnSpPr/>
            <p:nvPr/>
          </p:nvCxnSpPr>
          <p:spPr bwMode="auto">
            <a:xfrm rot="16200000" flipH="1">
              <a:off x="3255523" y="5511395"/>
              <a:ext cx="32859" cy="5"/>
            </a:xfrm>
            <a:prstGeom prst="line">
              <a:avLst/>
            </a:prstGeom>
            <a:solidFill>
              <a:schemeClr val="bg1"/>
            </a:solidFill>
            <a:ln w="19050" cap="flat" cmpd="sng" algn="ctr">
              <a:solidFill>
                <a:schemeClr val="bg2">
                  <a:lumMod val="50000"/>
                </a:schemeClr>
              </a:solidFill>
              <a:prstDash val="solid"/>
              <a:round/>
              <a:headEnd type="none" w="med" len="med"/>
              <a:tailEnd type="none" w="med" len="med"/>
            </a:ln>
            <a:effectLst/>
            <a:sp3d prstMaterial="dkEdge"/>
          </p:spPr>
        </p:cxnSp>
      </p:grpSp>
      <p:grpSp>
        <p:nvGrpSpPr>
          <p:cNvPr id="100" name="Group 165"/>
          <p:cNvGrpSpPr>
            <a:grpSpLocks/>
          </p:cNvGrpSpPr>
          <p:nvPr/>
        </p:nvGrpSpPr>
        <p:grpSpPr bwMode="auto">
          <a:xfrm>
            <a:off x="4691219" y="3067700"/>
            <a:ext cx="622300" cy="317500"/>
            <a:chOff x="4082674" y="2886254"/>
            <a:chExt cx="622689" cy="317830"/>
          </a:xfrm>
        </p:grpSpPr>
        <p:sp>
          <p:nvSpPr>
            <p:cNvPr id="101" name="Rounded Rectangle 100"/>
            <p:cNvSpPr/>
            <p:nvPr/>
          </p:nvSpPr>
          <p:spPr>
            <a:xfrm>
              <a:off x="4147803" y="2886254"/>
              <a:ext cx="468605" cy="268566"/>
            </a:xfrm>
            <a:prstGeom prst="roundRect">
              <a:avLst/>
            </a:prstGeom>
            <a:solidFill>
              <a:schemeClr val="bg1"/>
            </a:solidFill>
            <a:ln w="1270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2" name="TextBox 100"/>
            <p:cNvSpPr txBox="1">
              <a:spLocks noChangeArrowheads="1"/>
            </p:cNvSpPr>
            <p:nvPr/>
          </p:nvSpPr>
          <p:spPr bwMode="auto">
            <a:xfrm>
              <a:off x="4082674" y="3019418"/>
              <a:ext cx="622689" cy="184666"/>
            </a:xfrm>
            <a:prstGeom prst="rect">
              <a:avLst/>
            </a:prstGeom>
            <a:noFill/>
            <a:ln w="9525">
              <a:noFill/>
              <a:miter lim="800000"/>
              <a:headEnd/>
              <a:tailEnd/>
            </a:ln>
          </p:spPr>
          <p:txBody>
            <a:bodyPr>
              <a:spAutoFit/>
            </a:bodyPr>
            <a:lstStyle/>
            <a:p>
              <a:r>
                <a:rPr lang="en-US" sz="600" b="1">
                  <a:solidFill>
                    <a:srgbClr val="595959"/>
                  </a:solidFill>
                </a:rPr>
                <a:t>ETHERNET</a:t>
              </a:r>
            </a:p>
          </p:txBody>
        </p:sp>
        <p:cxnSp>
          <p:nvCxnSpPr>
            <p:cNvPr id="103" name="Straight Connector 102"/>
            <p:cNvCxnSpPr/>
            <p:nvPr/>
          </p:nvCxnSpPr>
          <p:spPr>
            <a:xfrm>
              <a:off x="4201211" y="2995655"/>
              <a:ext cx="356498" cy="0"/>
            </a:xfrm>
            <a:prstGeom prst="line">
              <a:avLst/>
            </a:prstGeom>
            <a:ln w="22225">
              <a:solidFill>
                <a:schemeClr val="bg2"/>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4249271" y="3002434"/>
              <a:ext cx="59249" cy="59357"/>
            </a:xfrm>
            <a:prstGeom prst="rect">
              <a:avLst/>
            </a:prstGeom>
            <a:noFill/>
            <a:ln w="19050">
              <a:solidFill>
                <a:schemeClr val="bg2"/>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6" name="Rectangle 105"/>
            <p:cNvSpPr/>
            <p:nvPr/>
          </p:nvSpPr>
          <p:spPr>
            <a:xfrm>
              <a:off x="4443736" y="2998297"/>
              <a:ext cx="59249" cy="59357"/>
            </a:xfrm>
            <a:prstGeom prst="rect">
              <a:avLst/>
            </a:prstGeom>
            <a:noFill/>
            <a:ln w="19050">
              <a:solidFill>
                <a:schemeClr val="bg2"/>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07" name="Rectangle 106"/>
            <p:cNvSpPr/>
            <p:nvPr/>
          </p:nvSpPr>
          <p:spPr>
            <a:xfrm>
              <a:off x="4348574" y="2923821"/>
              <a:ext cx="59249" cy="59357"/>
            </a:xfrm>
            <a:prstGeom prst="rect">
              <a:avLst/>
            </a:prstGeom>
            <a:noFill/>
            <a:ln w="19050">
              <a:solidFill>
                <a:schemeClr val="bg2"/>
              </a:solidFill>
            </a:ln>
            <a:effectLst>
              <a:reflection blurRad="6350" stA="50000" endA="300" endPos="55000" dir="5400000" sy="-100000" algn="bl" rotWithShape="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sp>
        <p:nvSpPr>
          <p:cNvPr id="108" name="Rectangle 107"/>
          <p:cNvSpPr/>
          <p:nvPr/>
        </p:nvSpPr>
        <p:spPr>
          <a:xfrm>
            <a:off x="4782179" y="2805850"/>
            <a:ext cx="567156" cy="30777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1400" b="1" dirty="0" smtClean="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rPr>
              <a:t>IEC</a:t>
            </a:r>
            <a:endParaRPr lang="en-US" sz="1400" b="1" dirty="0">
              <a:ln w="11430"/>
              <a:gradFill>
                <a:gsLst>
                  <a:gs pos="0">
                    <a:srgbClr val="000000">
                      <a:tint val="70000"/>
                      <a:satMod val="245000"/>
                    </a:srgbClr>
                  </a:gs>
                  <a:gs pos="75000">
                    <a:srgbClr val="000000">
                      <a:tint val="90000"/>
                      <a:shade val="60000"/>
                      <a:satMod val="240000"/>
                    </a:srgbClr>
                  </a:gs>
                  <a:gs pos="100000">
                    <a:srgbClr val="000000">
                      <a:tint val="100000"/>
                      <a:shade val="50000"/>
                      <a:satMod val="240000"/>
                    </a:srgbClr>
                  </a:gs>
                </a:gsLst>
                <a:lin ang="5400000"/>
              </a:gradFill>
              <a:effectLst>
                <a:outerShdw blurRad="50800" dist="39000" dir="5460000" algn="tl">
                  <a:srgbClr val="000000">
                    <a:alpha val="38000"/>
                  </a:srgbClr>
                </a:outerShdw>
              </a:effectLst>
            </a:endParaRPr>
          </a:p>
        </p:txBody>
      </p:sp>
      <p:grpSp>
        <p:nvGrpSpPr>
          <p:cNvPr id="110" name="Group 24"/>
          <p:cNvGrpSpPr>
            <a:grpSpLocks/>
          </p:cNvGrpSpPr>
          <p:nvPr/>
        </p:nvGrpSpPr>
        <p:grpSpPr bwMode="auto">
          <a:xfrm>
            <a:off x="2076450" y="5241594"/>
            <a:ext cx="1328737" cy="214313"/>
            <a:chOff x="6751669" y="1451022"/>
            <a:chExt cx="1329072" cy="215444"/>
          </a:xfrm>
        </p:grpSpPr>
        <p:sp>
          <p:nvSpPr>
            <p:cNvPr id="111" name="Round Diagonal Corner Rectangle 110"/>
            <p:cNvSpPr/>
            <p:nvPr/>
          </p:nvSpPr>
          <p:spPr>
            <a:xfrm>
              <a:off x="6857999" y="1488558"/>
              <a:ext cx="1137685" cy="170121"/>
            </a:xfrm>
            <a:prstGeom prst="round2DiagRect">
              <a:avLst/>
            </a:prstGeom>
          </p:spPr>
          <p:style>
            <a:lnRef idx="0">
              <a:schemeClr val="accent1"/>
            </a:lnRef>
            <a:fillRef idx="1003">
              <a:schemeClr val="dk2"/>
            </a:fillRef>
            <a:effectRef idx="3">
              <a:schemeClr val="accent1"/>
            </a:effectRef>
            <a:fontRef idx="minor">
              <a:schemeClr val="lt1"/>
            </a:fontRef>
          </p:style>
          <p:txBody>
            <a:bodyPr anchor="ctr"/>
            <a:lstStyle/>
            <a:p>
              <a:pPr algn="ctr">
                <a:defRPr/>
              </a:pPr>
              <a:endParaRPr lang="en-US">
                <a:solidFill>
                  <a:srgbClr val="FFFFFF"/>
                </a:solidFill>
              </a:endParaRPr>
            </a:p>
          </p:txBody>
        </p:sp>
        <p:sp>
          <p:nvSpPr>
            <p:cNvPr id="113" name="TextBox 26"/>
            <p:cNvSpPr txBox="1">
              <a:spLocks noChangeArrowheads="1"/>
            </p:cNvSpPr>
            <p:nvPr/>
          </p:nvSpPr>
          <p:spPr bwMode="auto">
            <a:xfrm>
              <a:off x="6751669" y="1451022"/>
              <a:ext cx="1329072" cy="215444"/>
            </a:xfrm>
            <a:prstGeom prst="rect">
              <a:avLst/>
            </a:prstGeom>
            <a:noFill/>
            <a:ln w="9525">
              <a:noFill/>
              <a:miter lim="800000"/>
              <a:headEnd/>
              <a:tailEnd/>
            </a:ln>
          </p:spPr>
          <p:txBody>
            <a:bodyPr>
              <a:spAutoFit/>
            </a:bodyPr>
            <a:lstStyle/>
            <a:p>
              <a:pPr algn="ctr" eaLnBrk="0" fontAlgn="ctr" hangingPunct="0"/>
              <a:r>
                <a:rPr lang="en-US" sz="800" b="1" dirty="0">
                  <a:solidFill>
                    <a:srgbClr val="FFFFFF"/>
                  </a:solidFill>
                  <a:ea typeface="ＭＳ Ｐゴシック"/>
                </a:rPr>
                <a:t>Production </a:t>
              </a:r>
              <a:r>
                <a:rPr lang="en-US" sz="800" b="1" dirty="0" smtClean="0">
                  <a:solidFill>
                    <a:srgbClr val="FFFFFF"/>
                  </a:solidFill>
                  <a:ea typeface="ＭＳ Ｐゴシック"/>
                </a:rPr>
                <a:t>1Q 2012</a:t>
              </a:r>
              <a:endParaRPr lang="en-US" sz="800" dirty="0">
                <a:solidFill>
                  <a:srgbClr val="FFFFFF"/>
                </a:solidFill>
                <a:ea typeface="ＭＳ Ｐゴシック"/>
              </a:endParaRPr>
            </a:p>
          </p:txBody>
        </p:sp>
      </p:grpSp>
      <p:grpSp>
        <p:nvGrpSpPr>
          <p:cNvPr id="120" name="Group 24"/>
          <p:cNvGrpSpPr>
            <a:grpSpLocks/>
          </p:cNvGrpSpPr>
          <p:nvPr/>
        </p:nvGrpSpPr>
        <p:grpSpPr bwMode="auto">
          <a:xfrm>
            <a:off x="3924300" y="3648075"/>
            <a:ext cx="1328737" cy="214313"/>
            <a:chOff x="6751669" y="1451022"/>
            <a:chExt cx="1329072" cy="215444"/>
          </a:xfrm>
        </p:grpSpPr>
        <p:sp>
          <p:nvSpPr>
            <p:cNvPr id="126" name="Round Diagonal Corner Rectangle 125"/>
            <p:cNvSpPr/>
            <p:nvPr/>
          </p:nvSpPr>
          <p:spPr>
            <a:xfrm>
              <a:off x="6857999" y="1488558"/>
              <a:ext cx="1137685" cy="170121"/>
            </a:xfrm>
            <a:prstGeom prst="round2DiagRect">
              <a:avLst/>
            </a:prstGeom>
          </p:spPr>
          <p:style>
            <a:lnRef idx="0">
              <a:schemeClr val="accent1"/>
            </a:lnRef>
            <a:fillRef idx="1003">
              <a:schemeClr val="dk2"/>
            </a:fillRef>
            <a:effectRef idx="3">
              <a:schemeClr val="accent1"/>
            </a:effectRef>
            <a:fontRef idx="minor">
              <a:schemeClr val="lt1"/>
            </a:fontRef>
          </p:style>
          <p:txBody>
            <a:bodyPr anchor="ctr"/>
            <a:lstStyle/>
            <a:p>
              <a:pPr algn="ctr">
                <a:defRPr/>
              </a:pPr>
              <a:endParaRPr lang="en-US">
                <a:solidFill>
                  <a:srgbClr val="FFFFFF"/>
                </a:solidFill>
              </a:endParaRPr>
            </a:p>
          </p:txBody>
        </p:sp>
        <p:sp>
          <p:nvSpPr>
            <p:cNvPr id="127" name="TextBox 26"/>
            <p:cNvSpPr txBox="1">
              <a:spLocks noChangeArrowheads="1"/>
            </p:cNvSpPr>
            <p:nvPr/>
          </p:nvSpPr>
          <p:spPr bwMode="auto">
            <a:xfrm>
              <a:off x="6751669" y="1451022"/>
              <a:ext cx="1329072" cy="215444"/>
            </a:xfrm>
            <a:prstGeom prst="rect">
              <a:avLst/>
            </a:prstGeom>
            <a:noFill/>
            <a:ln w="9525">
              <a:noFill/>
              <a:miter lim="800000"/>
              <a:headEnd/>
              <a:tailEnd/>
            </a:ln>
          </p:spPr>
          <p:txBody>
            <a:bodyPr>
              <a:spAutoFit/>
            </a:bodyPr>
            <a:lstStyle/>
            <a:p>
              <a:pPr algn="ctr" eaLnBrk="0" fontAlgn="ctr" hangingPunct="0"/>
              <a:r>
                <a:rPr lang="en-US" sz="800" b="1" dirty="0">
                  <a:solidFill>
                    <a:srgbClr val="FFFFFF"/>
                  </a:solidFill>
                  <a:ea typeface="ＭＳ Ｐゴシック"/>
                </a:rPr>
                <a:t>Production </a:t>
              </a:r>
              <a:r>
                <a:rPr lang="en-US" sz="800" b="1" dirty="0" smtClean="0">
                  <a:solidFill>
                    <a:srgbClr val="FFFFFF"/>
                  </a:solidFill>
                  <a:ea typeface="ＭＳ Ｐゴシック"/>
                </a:rPr>
                <a:t>1Q 2013</a:t>
              </a:r>
              <a:endParaRPr lang="en-US" sz="800" dirty="0">
                <a:solidFill>
                  <a:srgbClr val="FFFFFF"/>
                </a:solidFill>
                <a:ea typeface="ＭＳ Ｐゴシック"/>
              </a:endParaRPr>
            </a:p>
          </p:txBody>
        </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52400" y="0"/>
            <a:ext cx="8458200" cy="711200"/>
          </a:xfrm>
        </p:spPr>
        <p:txBody>
          <a:bodyPr/>
          <a:lstStyle/>
          <a:p>
            <a:r>
              <a:rPr lang="en-US" dirty="0" smtClean="0"/>
              <a:t>Hercules Cortex-R4F MCU </a:t>
            </a:r>
            <a:r>
              <a:rPr lang="zh-CN" altLang="en-US" dirty="0" smtClean="0"/>
              <a:t>的安全特性</a:t>
            </a:r>
            <a:endParaRPr lang="en-US" sz="3200" dirty="0" smtClean="0"/>
          </a:p>
        </p:txBody>
      </p:sp>
      <p:sp>
        <p:nvSpPr>
          <p:cNvPr id="60" name="AutoShape 36"/>
          <p:cNvSpPr>
            <a:spLocks noChangeArrowheads="1"/>
          </p:cNvSpPr>
          <p:nvPr/>
        </p:nvSpPr>
        <p:spPr bwMode="auto">
          <a:xfrm>
            <a:off x="116960" y="3204518"/>
            <a:ext cx="1966081" cy="523220"/>
          </a:xfrm>
          <a:prstGeom prst="wedgeRectCallout">
            <a:avLst>
              <a:gd name="adj1" fmla="val 58722"/>
              <a:gd name="adj2" fmla="val 5257"/>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面向锁步双核的</a:t>
            </a:r>
            <a:endParaRPr lang="en-US" altLang="zh-CN" sz="1400" b="1" dirty="0" smtClean="0">
              <a:solidFill>
                <a:srgbClr val="000000"/>
              </a:solidFill>
            </a:endParaRPr>
          </a:p>
          <a:p>
            <a:pPr algn="ctr">
              <a:defRPr/>
            </a:pPr>
            <a:r>
              <a:rPr lang="zh-CN" altLang="en-US" sz="1400" b="1" dirty="0">
                <a:solidFill>
                  <a:srgbClr val="000000"/>
                </a:solidFill>
              </a:rPr>
              <a:t>失</a:t>
            </a:r>
            <a:r>
              <a:rPr lang="zh-CN" altLang="en-US" sz="1400" b="1" dirty="0" smtClean="0">
                <a:solidFill>
                  <a:srgbClr val="000000"/>
                </a:solidFill>
              </a:rPr>
              <a:t>效防护监测</a:t>
            </a:r>
            <a:endParaRPr lang="en-US" sz="1400" b="1" dirty="0">
              <a:solidFill>
                <a:srgbClr val="000000"/>
              </a:solidFill>
            </a:endParaRPr>
          </a:p>
        </p:txBody>
      </p:sp>
      <p:sp>
        <p:nvSpPr>
          <p:cNvPr id="61" name="AutoShape 37"/>
          <p:cNvSpPr>
            <a:spLocks noChangeArrowheads="1"/>
          </p:cNvSpPr>
          <p:nvPr/>
        </p:nvSpPr>
        <p:spPr bwMode="auto">
          <a:xfrm>
            <a:off x="2925644" y="981103"/>
            <a:ext cx="2653968" cy="523220"/>
          </a:xfrm>
          <a:prstGeom prst="wedgeRectCallout">
            <a:avLst>
              <a:gd name="adj1" fmla="val -7389"/>
              <a:gd name="adj2" fmla="val 80601"/>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面向</a:t>
            </a:r>
            <a:r>
              <a:rPr lang="en-US" sz="1400" b="1" dirty="0" smtClean="0">
                <a:solidFill>
                  <a:srgbClr val="000000"/>
                </a:solidFill>
              </a:rPr>
              <a:t> </a:t>
            </a:r>
            <a:r>
              <a:rPr lang="en-US" sz="1400" b="1" dirty="0">
                <a:solidFill>
                  <a:srgbClr val="000000"/>
                </a:solidFill>
              </a:rPr>
              <a:t>flash </a:t>
            </a:r>
            <a:r>
              <a:rPr lang="zh-CN" altLang="en-US" sz="1400" b="1" dirty="0" smtClean="0">
                <a:solidFill>
                  <a:srgbClr val="000000"/>
                </a:solidFill>
              </a:rPr>
              <a:t>和</a:t>
            </a:r>
            <a:r>
              <a:rPr lang="en-US" sz="1400" b="1" dirty="0" smtClean="0">
                <a:solidFill>
                  <a:srgbClr val="000000"/>
                </a:solidFill>
              </a:rPr>
              <a:t> RAM</a:t>
            </a:r>
            <a:r>
              <a:rPr lang="zh-CN" altLang="en-US" sz="1400" b="1" dirty="0" smtClean="0">
                <a:solidFill>
                  <a:srgbClr val="000000"/>
                </a:solidFill>
              </a:rPr>
              <a:t>的</a:t>
            </a:r>
            <a:r>
              <a:rPr lang="en-US" altLang="zh-CN" sz="1400" b="1" dirty="0" smtClean="0">
                <a:solidFill>
                  <a:srgbClr val="000000"/>
                </a:solidFill>
              </a:rPr>
              <a:t>ECC</a:t>
            </a:r>
            <a:r>
              <a:rPr lang="zh-CN" altLang="en-US" sz="1400" b="1" dirty="0" smtClean="0">
                <a:solidFill>
                  <a:srgbClr val="000000"/>
                </a:solidFill>
              </a:rPr>
              <a:t>模块</a:t>
            </a:r>
            <a:endParaRPr lang="en-US" altLang="zh-CN" sz="1400" b="1" dirty="0" smtClean="0">
              <a:solidFill>
                <a:srgbClr val="000000"/>
              </a:solidFill>
            </a:endParaRPr>
          </a:p>
          <a:p>
            <a:pPr algn="ctr">
              <a:defRPr/>
            </a:pPr>
            <a:r>
              <a:rPr lang="en-US" sz="1400" b="1" dirty="0" smtClean="0">
                <a:solidFill>
                  <a:srgbClr val="000000"/>
                </a:solidFill>
              </a:rPr>
              <a:t> </a:t>
            </a:r>
            <a:r>
              <a:rPr lang="zh-CN" altLang="en-US" sz="1400" b="1" dirty="0" smtClean="0">
                <a:solidFill>
                  <a:srgbClr val="000000"/>
                </a:solidFill>
              </a:rPr>
              <a:t>以及</a:t>
            </a:r>
            <a:r>
              <a:rPr lang="en-US" altLang="zh-CN" sz="1400" b="1" dirty="0" smtClean="0">
                <a:solidFill>
                  <a:srgbClr val="000000"/>
                </a:solidFill>
              </a:rPr>
              <a:t>Cortex-R4F</a:t>
            </a:r>
            <a:r>
              <a:rPr lang="zh-CN" altLang="en-US" sz="1400" b="1" dirty="0" smtClean="0">
                <a:solidFill>
                  <a:srgbClr val="000000"/>
                </a:solidFill>
              </a:rPr>
              <a:t>内部互联</a:t>
            </a:r>
            <a:endParaRPr lang="en-US" sz="1400" b="1" dirty="0">
              <a:solidFill>
                <a:srgbClr val="000000"/>
              </a:solidFill>
            </a:endParaRPr>
          </a:p>
        </p:txBody>
      </p:sp>
      <p:sp>
        <p:nvSpPr>
          <p:cNvPr id="64" name="AutoShape 38"/>
          <p:cNvSpPr>
            <a:spLocks noChangeArrowheads="1"/>
          </p:cNvSpPr>
          <p:nvPr/>
        </p:nvSpPr>
        <p:spPr bwMode="auto">
          <a:xfrm>
            <a:off x="148854" y="4127442"/>
            <a:ext cx="1965960" cy="738664"/>
          </a:xfrm>
          <a:prstGeom prst="wedgeRectCallout">
            <a:avLst>
              <a:gd name="adj1" fmla="val 57882"/>
              <a:gd name="adj2" fmla="val -23207"/>
            </a:avLst>
          </a:prstGeom>
          <a:ln>
            <a:solidFill>
              <a:srgbClr val="00589A"/>
            </a:solidFill>
            <a:headEnd/>
            <a:tailEnd/>
          </a:ln>
          <a:effectLst>
            <a:glow rad="101600">
              <a:srgbClr val="00589A">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所有的外设，</a:t>
            </a:r>
            <a:r>
              <a:rPr lang="en-US" altLang="zh-CN" sz="1400" b="1" dirty="0" smtClean="0">
                <a:solidFill>
                  <a:srgbClr val="000000"/>
                </a:solidFill>
              </a:rPr>
              <a:t>DMA</a:t>
            </a:r>
            <a:r>
              <a:rPr lang="zh-CN" altLang="en-US" sz="1400" b="1" dirty="0" smtClean="0">
                <a:solidFill>
                  <a:srgbClr val="000000"/>
                </a:solidFill>
              </a:rPr>
              <a:t>和中断控制</a:t>
            </a:r>
            <a:r>
              <a:rPr lang="en-US" altLang="zh-CN" sz="1400" b="1" dirty="0" smtClean="0">
                <a:solidFill>
                  <a:srgbClr val="000000"/>
                </a:solidFill>
              </a:rPr>
              <a:t>RAM</a:t>
            </a:r>
            <a:r>
              <a:rPr lang="zh-CN" altLang="en-US" sz="1400" b="1" dirty="0" smtClean="0">
                <a:solidFill>
                  <a:srgbClr val="000000"/>
                </a:solidFill>
              </a:rPr>
              <a:t>都带有奇偶校验</a:t>
            </a:r>
            <a:r>
              <a:rPr lang="en-US" sz="1400" b="1" dirty="0" smtClean="0">
                <a:solidFill>
                  <a:srgbClr val="000000"/>
                </a:solidFill>
              </a:rPr>
              <a:t> </a:t>
            </a:r>
            <a:endParaRPr lang="en-US" sz="1400" b="1" dirty="0">
              <a:solidFill>
                <a:srgbClr val="000000"/>
              </a:solidFill>
            </a:endParaRPr>
          </a:p>
        </p:txBody>
      </p:sp>
      <p:sp>
        <p:nvSpPr>
          <p:cNvPr id="65" name="AutoShape 39"/>
          <p:cNvSpPr>
            <a:spLocks noChangeArrowheads="1"/>
          </p:cNvSpPr>
          <p:nvPr/>
        </p:nvSpPr>
        <p:spPr bwMode="auto">
          <a:xfrm>
            <a:off x="7049382" y="1893223"/>
            <a:ext cx="1965960" cy="738664"/>
          </a:xfrm>
          <a:prstGeom prst="wedgeRectCallout">
            <a:avLst>
              <a:gd name="adj1" fmla="val -59613"/>
              <a:gd name="adj2" fmla="val 24782"/>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所有</a:t>
            </a:r>
            <a:r>
              <a:rPr lang="en-US" altLang="zh-CN" sz="1400" b="1" dirty="0" smtClean="0">
                <a:solidFill>
                  <a:srgbClr val="000000"/>
                </a:solidFill>
              </a:rPr>
              <a:t>RAM</a:t>
            </a:r>
            <a:r>
              <a:rPr lang="zh-CN" altLang="en-US" sz="1400" b="1" dirty="0" smtClean="0">
                <a:solidFill>
                  <a:srgbClr val="000000"/>
                </a:solidFill>
              </a:rPr>
              <a:t>都配备</a:t>
            </a:r>
            <a:r>
              <a:rPr lang="en-US" sz="1400" b="1" dirty="0" smtClean="0">
                <a:solidFill>
                  <a:srgbClr val="000000"/>
                </a:solidFill>
              </a:rPr>
              <a:t> BIST</a:t>
            </a:r>
          </a:p>
          <a:p>
            <a:pPr algn="ctr">
              <a:defRPr/>
            </a:pPr>
            <a:r>
              <a:rPr lang="zh-CN" altLang="en-US" sz="1400" b="1" dirty="0">
                <a:solidFill>
                  <a:srgbClr val="000000"/>
                </a:solidFill>
              </a:rPr>
              <a:t>以</a:t>
            </a:r>
            <a:r>
              <a:rPr lang="zh-CN" altLang="en-US" sz="1400" b="1" dirty="0" smtClean="0">
                <a:solidFill>
                  <a:srgbClr val="000000"/>
                </a:solidFill>
              </a:rPr>
              <a:t>便在启动时进行存储器的快速测试</a:t>
            </a:r>
            <a:endParaRPr lang="en-US" sz="1400" b="1" dirty="0">
              <a:solidFill>
                <a:srgbClr val="000000"/>
              </a:solidFill>
            </a:endParaRPr>
          </a:p>
        </p:txBody>
      </p:sp>
      <p:sp>
        <p:nvSpPr>
          <p:cNvPr id="66" name="AutoShape 40"/>
          <p:cNvSpPr>
            <a:spLocks noChangeArrowheads="1"/>
          </p:cNvSpPr>
          <p:nvPr/>
        </p:nvSpPr>
        <p:spPr bwMode="auto">
          <a:xfrm>
            <a:off x="534321" y="1042172"/>
            <a:ext cx="1993377" cy="523220"/>
          </a:xfrm>
          <a:prstGeom prst="wedgeRectCallout">
            <a:avLst>
              <a:gd name="adj1" fmla="val 71469"/>
              <a:gd name="adj2" fmla="val 68294"/>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en-US" sz="1400" b="1" dirty="0">
                <a:solidFill>
                  <a:srgbClr val="000000"/>
                </a:solidFill>
              </a:rPr>
              <a:t>CPU </a:t>
            </a:r>
            <a:r>
              <a:rPr lang="zh-CN" altLang="en-US" sz="1400" b="1" dirty="0" smtClean="0">
                <a:solidFill>
                  <a:srgbClr val="000000"/>
                </a:solidFill>
              </a:rPr>
              <a:t>自检测模块</a:t>
            </a:r>
            <a:endParaRPr lang="en-US" altLang="zh-CN" sz="1400" b="1" dirty="0" smtClean="0">
              <a:solidFill>
                <a:srgbClr val="000000"/>
              </a:solidFill>
            </a:endParaRPr>
          </a:p>
          <a:p>
            <a:pPr algn="ctr">
              <a:defRPr/>
            </a:pPr>
            <a:r>
              <a:rPr lang="zh-CN" altLang="en-US" sz="1400" b="1" dirty="0">
                <a:solidFill>
                  <a:srgbClr val="000000"/>
                </a:solidFill>
              </a:rPr>
              <a:t>无</a:t>
            </a:r>
            <a:r>
              <a:rPr lang="zh-CN" altLang="en-US" sz="1400" b="1" dirty="0" smtClean="0">
                <a:solidFill>
                  <a:srgbClr val="000000"/>
                </a:solidFill>
              </a:rPr>
              <a:t>需软件介入</a:t>
            </a:r>
            <a:endParaRPr lang="en-US" sz="1400" b="1" dirty="0">
              <a:solidFill>
                <a:srgbClr val="000000"/>
              </a:solidFill>
            </a:endParaRPr>
          </a:p>
        </p:txBody>
      </p:sp>
      <p:sp>
        <p:nvSpPr>
          <p:cNvPr id="67" name="AutoShape 41"/>
          <p:cNvSpPr>
            <a:spLocks noChangeArrowheads="1"/>
          </p:cNvSpPr>
          <p:nvPr/>
        </p:nvSpPr>
        <p:spPr bwMode="auto">
          <a:xfrm>
            <a:off x="7054493" y="4809856"/>
            <a:ext cx="1965960" cy="523220"/>
          </a:xfrm>
          <a:prstGeom prst="wedgeRectCallout">
            <a:avLst>
              <a:gd name="adj1" fmla="val -61026"/>
              <a:gd name="adj2" fmla="val -19750"/>
            </a:avLst>
          </a:prstGeom>
          <a:ln>
            <a:solidFill>
              <a:srgbClr val="00589A"/>
            </a:solidFill>
            <a:headEnd/>
            <a:tailEnd/>
          </a:ln>
          <a:effectLst>
            <a:glow rad="101600">
              <a:srgbClr val="00589A">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en-US" sz="1400" b="1" dirty="0" smtClean="0">
                <a:solidFill>
                  <a:srgbClr val="000000"/>
                </a:solidFill>
              </a:rPr>
              <a:t>IO</a:t>
            </a:r>
            <a:r>
              <a:rPr lang="zh-CN" altLang="en-US" sz="1400" b="1" dirty="0" smtClean="0">
                <a:solidFill>
                  <a:srgbClr val="000000"/>
                </a:solidFill>
              </a:rPr>
              <a:t>环回检测</a:t>
            </a:r>
            <a:endParaRPr lang="en-US" altLang="zh-CN" sz="1400" b="1" dirty="0" smtClean="0">
              <a:solidFill>
                <a:srgbClr val="000000"/>
              </a:solidFill>
            </a:endParaRPr>
          </a:p>
          <a:p>
            <a:pPr algn="ctr">
              <a:defRPr/>
            </a:pPr>
            <a:r>
              <a:rPr lang="en-US" sz="1400" b="1" dirty="0" smtClean="0">
                <a:solidFill>
                  <a:srgbClr val="000000"/>
                </a:solidFill>
              </a:rPr>
              <a:t> ADC</a:t>
            </a:r>
            <a:r>
              <a:rPr lang="zh-CN" altLang="en-US" sz="1400" b="1" dirty="0" smtClean="0">
                <a:solidFill>
                  <a:srgbClr val="000000"/>
                </a:solidFill>
              </a:rPr>
              <a:t>自测</a:t>
            </a:r>
            <a:r>
              <a:rPr lang="en-US" altLang="zh-CN" sz="1400" b="1" dirty="0" smtClean="0">
                <a:solidFill>
                  <a:srgbClr val="000000"/>
                </a:solidFill>
              </a:rPr>
              <a:t>…</a:t>
            </a:r>
            <a:endParaRPr lang="en-US" sz="1400" b="1" dirty="0">
              <a:solidFill>
                <a:srgbClr val="000000"/>
              </a:solidFill>
            </a:endParaRPr>
          </a:p>
        </p:txBody>
      </p:sp>
      <p:sp>
        <p:nvSpPr>
          <p:cNvPr id="97" name="AutoShape 42"/>
          <p:cNvSpPr>
            <a:spLocks noChangeArrowheads="1"/>
          </p:cNvSpPr>
          <p:nvPr/>
        </p:nvSpPr>
        <p:spPr bwMode="auto">
          <a:xfrm>
            <a:off x="7073900" y="3900704"/>
            <a:ext cx="1965960" cy="523220"/>
          </a:xfrm>
          <a:prstGeom prst="wedgeRectCallout">
            <a:avLst>
              <a:gd name="adj1" fmla="val -62141"/>
              <a:gd name="adj2" fmla="val -44321"/>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a:spAutoFit/>
          </a:bodyPr>
          <a:lstStyle/>
          <a:p>
            <a:pPr algn="ctr">
              <a:defRPr/>
            </a:pPr>
            <a:r>
              <a:rPr lang="zh-CN" altLang="en-US" sz="1400" b="1" dirty="0" smtClean="0">
                <a:solidFill>
                  <a:srgbClr val="000000"/>
                </a:solidFill>
              </a:rPr>
              <a:t>错误信号模块</a:t>
            </a:r>
            <a:endParaRPr lang="en-US" altLang="zh-CN" sz="1400" b="1" dirty="0" smtClean="0">
              <a:solidFill>
                <a:srgbClr val="000000"/>
              </a:solidFill>
            </a:endParaRPr>
          </a:p>
          <a:p>
            <a:pPr algn="ctr">
              <a:defRPr/>
            </a:pPr>
            <a:r>
              <a:rPr lang="zh-CN" altLang="en-US" sz="1400" b="1" dirty="0">
                <a:solidFill>
                  <a:srgbClr val="000000"/>
                </a:solidFill>
              </a:rPr>
              <a:t>外</a:t>
            </a:r>
            <a:r>
              <a:rPr lang="zh-CN" altLang="en-US" sz="1400" b="1" dirty="0" smtClean="0">
                <a:solidFill>
                  <a:srgbClr val="000000"/>
                </a:solidFill>
              </a:rPr>
              <a:t>接输出引脚</a:t>
            </a:r>
            <a:endParaRPr lang="en-US" sz="1400" b="1" dirty="0">
              <a:solidFill>
                <a:srgbClr val="000000"/>
              </a:solidFill>
            </a:endParaRPr>
          </a:p>
        </p:txBody>
      </p:sp>
      <p:sp>
        <p:nvSpPr>
          <p:cNvPr id="103" name="AutoShape 43"/>
          <p:cNvSpPr>
            <a:spLocks noChangeArrowheads="1"/>
          </p:cNvSpPr>
          <p:nvPr/>
        </p:nvSpPr>
        <p:spPr bwMode="auto">
          <a:xfrm>
            <a:off x="7060993" y="3082384"/>
            <a:ext cx="1965960" cy="523220"/>
          </a:xfrm>
          <a:prstGeom prst="wedgeRectCallout">
            <a:avLst>
              <a:gd name="adj1" fmla="val -60705"/>
              <a:gd name="adj2" fmla="val 19324"/>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a:solidFill>
                  <a:srgbClr val="000000"/>
                </a:solidFill>
              </a:rPr>
              <a:t>内</a:t>
            </a:r>
            <a:r>
              <a:rPr lang="zh-CN" altLang="en-US" sz="1400" b="1" dirty="0" smtClean="0">
                <a:solidFill>
                  <a:srgbClr val="000000"/>
                </a:solidFill>
              </a:rPr>
              <a:t>置时钟和电源</a:t>
            </a:r>
            <a:endParaRPr lang="en-US" altLang="zh-CN" sz="1400" b="1" dirty="0" smtClean="0">
              <a:solidFill>
                <a:srgbClr val="000000"/>
              </a:solidFill>
            </a:endParaRPr>
          </a:p>
          <a:p>
            <a:pPr algn="ctr">
              <a:defRPr/>
            </a:pPr>
            <a:r>
              <a:rPr lang="zh-CN" altLang="en-US" sz="1400" b="1" dirty="0">
                <a:solidFill>
                  <a:srgbClr val="000000"/>
                </a:solidFill>
              </a:rPr>
              <a:t>监</a:t>
            </a:r>
            <a:r>
              <a:rPr lang="zh-CN" altLang="en-US" sz="1400" b="1" dirty="0" smtClean="0">
                <a:solidFill>
                  <a:srgbClr val="000000"/>
                </a:solidFill>
              </a:rPr>
              <a:t>测监控模块</a:t>
            </a:r>
            <a:r>
              <a:rPr lang="en-US" sz="1400" b="1" dirty="0" smtClean="0">
                <a:solidFill>
                  <a:srgbClr val="000000"/>
                </a:solidFill>
              </a:rPr>
              <a:t> </a:t>
            </a:r>
            <a:endParaRPr lang="en-US" sz="1400" b="1" dirty="0">
              <a:solidFill>
                <a:srgbClr val="000000"/>
              </a:solidFill>
            </a:endParaRPr>
          </a:p>
        </p:txBody>
      </p:sp>
      <p:sp>
        <p:nvSpPr>
          <p:cNvPr id="108" name="AutoShape 47"/>
          <p:cNvSpPr>
            <a:spLocks noChangeArrowheads="1"/>
          </p:cNvSpPr>
          <p:nvPr/>
        </p:nvSpPr>
        <p:spPr bwMode="auto">
          <a:xfrm>
            <a:off x="121240" y="1876370"/>
            <a:ext cx="1965960" cy="738664"/>
          </a:xfrm>
          <a:prstGeom prst="wedgeRectCallout">
            <a:avLst>
              <a:gd name="adj1" fmla="val 58818"/>
              <a:gd name="adj2" fmla="val 21046"/>
            </a:avLst>
          </a:prstGeom>
          <a:ln>
            <a:solidFill>
              <a:srgbClr val="FF0000"/>
            </a:solidFill>
            <a:headEnd/>
            <a:tailEnd/>
          </a:ln>
          <a:effectLst>
            <a:glow rad="63500">
              <a:srgbClr val="FF0000">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专为降低共性错误而</a:t>
            </a:r>
            <a:endParaRPr lang="en-US" altLang="zh-CN" sz="1400" b="1" dirty="0" smtClean="0">
              <a:solidFill>
                <a:srgbClr val="000000"/>
              </a:solidFill>
            </a:endParaRPr>
          </a:p>
          <a:p>
            <a:pPr algn="ctr">
              <a:defRPr/>
            </a:pPr>
            <a:r>
              <a:rPr lang="zh-CN" altLang="en-US" sz="1400" b="1" dirty="0">
                <a:solidFill>
                  <a:srgbClr val="000000"/>
                </a:solidFill>
              </a:rPr>
              <a:t>设</a:t>
            </a:r>
            <a:r>
              <a:rPr lang="zh-CN" altLang="en-US" sz="1400" b="1" dirty="0" smtClean="0">
                <a:solidFill>
                  <a:srgbClr val="000000"/>
                </a:solidFill>
              </a:rPr>
              <a:t>计优化的</a:t>
            </a:r>
            <a:endParaRPr lang="en-US" altLang="zh-CN" sz="1400" b="1" dirty="0" smtClean="0">
              <a:solidFill>
                <a:srgbClr val="000000"/>
              </a:solidFill>
            </a:endParaRPr>
          </a:p>
          <a:p>
            <a:pPr algn="ctr">
              <a:defRPr/>
            </a:pPr>
            <a:r>
              <a:rPr lang="zh-CN" altLang="en-US" sz="1400" b="1" dirty="0" smtClean="0">
                <a:solidFill>
                  <a:srgbClr val="000000"/>
                </a:solidFill>
              </a:rPr>
              <a:t>逻辑和物理上的排布</a:t>
            </a:r>
            <a:endParaRPr lang="en-US" sz="1400" b="1" dirty="0">
              <a:solidFill>
                <a:srgbClr val="000000"/>
              </a:solidFill>
            </a:endParaRPr>
          </a:p>
        </p:txBody>
      </p:sp>
      <p:sp>
        <p:nvSpPr>
          <p:cNvPr id="111" name="Content Placeholder 103"/>
          <p:cNvSpPr>
            <a:spLocks noGrp="1"/>
          </p:cNvSpPr>
          <p:nvPr>
            <p:ph sz="half" idx="1"/>
          </p:nvPr>
        </p:nvSpPr>
        <p:spPr>
          <a:xfrm>
            <a:off x="5711777" y="853033"/>
            <a:ext cx="3193577" cy="761999"/>
          </a:xfrm>
          <a:noFill/>
          <a:effectLst>
            <a:glow rad="63500">
              <a:schemeClr val="accent2">
                <a:satMod val="175000"/>
                <a:alpha val="40000"/>
              </a:schemeClr>
            </a:glow>
          </a:effectLst>
        </p:spPr>
        <p:style>
          <a:lnRef idx="0">
            <a:schemeClr val="accent5"/>
          </a:lnRef>
          <a:fillRef idx="3">
            <a:schemeClr val="accent5"/>
          </a:fillRef>
          <a:effectRef idx="3">
            <a:schemeClr val="accent5"/>
          </a:effectRef>
          <a:fontRef idx="minor">
            <a:schemeClr val="lt1"/>
          </a:fontRef>
        </p:style>
        <p:txBody>
          <a:bodyPr/>
          <a:lstStyle/>
          <a:p>
            <a:pPr marL="91440" indent="-91440"/>
            <a:r>
              <a:rPr lang="zh-CN" altLang="en-US" sz="1200" b="1" dirty="0" smtClean="0">
                <a:solidFill>
                  <a:srgbClr val="FF0000"/>
                </a:solidFill>
              </a:rPr>
              <a:t>硬件诊断的安全岛</a:t>
            </a:r>
            <a:r>
              <a:rPr lang="en-US" sz="1200" b="1" dirty="0" smtClean="0">
                <a:solidFill>
                  <a:srgbClr val="FF0000"/>
                </a:solidFill>
              </a:rPr>
              <a:t> (</a:t>
            </a:r>
            <a:r>
              <a:rPr lang="zh-CN" altLang="en-US" sz="1200" b="1" dirty="0" smtClean="0">
                <a:solidFill>
                  <a:srgbClr val="FF0000"/>
                </a:solidFill>
              </a:rPr>
              <a:t>红色</a:t>
            </a:r>
            <a:r>
              <a:rPr lang="en-US" sz="1200" b="1" dirty="0" smtClean="0">
                <a:solidFill>
                  <a:srgbClr val="FF0000"/>
                </a:solidFill>
              </a:rPr>
              <a:t>)</a:t>
            </a:r>
          </a:p>
          <a:p>
            <a:pPr marL="91440" indent="-91440"/>
            <a:r>
              <a:rPr lang="zh-CN" altLang="en-US" sz="1200" b="1" dirty="0" smtClean="0">
                <a:solidFill>
                  <a:srgbClr val="0070C0"/>
                </a:solidFill>
              </a:rPr>
              <a:t>软硬件交互监测</a:t>
            </a:r>
            <a:r>
              <a:rPr lang="en-US" sz="1200" b="1" dirty="0" smtClean="0">
                <a:solidFill>
                  <a:srgbClr val="0070C0"/>
                </a:solidFill>
              </a:rPr>
              <a:t> (</a:t>
            </a:r>
            <a:r>
              <a:rPr lang="zh-CN" altLang="en-US" sz="1200" b="1" dirty="0" smtClean="0">
                <a:solidFill>
                  <a:srgbClr val="0070C0"/>
                </a:solidFill>
              </a:rPr>
              <a:t>蓝色</a:t>
            </a:r>
            <a:r>
              <a:rPr lang="en-US" sz="1200" b="1" dirty="0" smtClean="0">
                <a:solidFill>
                  <a:srgbClr val="0070C0"/>
                </a:solidFill>
              </a:rPr>
              <a:t>)</a:t>
            </a:r>
          </a:p>
          <a:p>
            <a:pPr marL="91440" indent="-91440"/>
            <a:r>
              <a:rPr lang="zh-CN" altLang="en-US" sz="1200" b="1" dirty="0" smtClean="0">
                <a:solidFill>
                  <a:schemeClr val="tx1">
                    <a:lumMod val="95000"/>
                    <a:lumOff val="5000"/>
                  </a:schemeClr>
                </a:solidFill>
              </a:rPr>
              <a:t>无需安全特性的功能模块 </a:t>
            </a:r>
            <a:r>
              <a:rPr lang="en-US" sz="1200" b="1" dirty="0" smtClean="0">
                <a:solidFill>
                  <a:schemeClr val="tx1">
                    <a:lumMod val="95000"/>
                    <a:lumOff val="5000"/>
                  </a:schemeClr>
                </a:solidFill>
              </a:rPr>
              <a:t>(</a:t>
            </a:r>
            <a:r>
              <a:rPr lang="zh-CN" altLang="en-US" sz="1200" b="1" dirty="0" smtClean="0">
                <a:solidFill>
                  <a:schemeClr val="tx1">
                    <a:lumMod val="95000"/>
                    <a:lumOff val="5000"/>
                  </a:schemeClr>
                </a:solidFill>
              </a:rPr>
              <a:t>黑色</a:t>
            </a:r>
            <a:r>
              <a:rPr lang="en-US" sz="1200" b="1" dirty="0" smtClean="0">
                <a:solidFill>
                  <a:schemeClr val="tx1">
                    <a:lumMod val="95000"/>
                    <a:lumOff val="5000"/>
                  </a:schemeClr>
                </a:solidFill>
              </a:rPr>
              <a:t>)</a:t>
            </a:r>
            <a:endParaRPr lang="en-US" sz="1400" dirty="0" smtClean="0"/>
          </a:p>
          <a:p>
            <a:endParaRPr lang="en-US" sz="1400" dirty="0" smtClean="0"/>
          </a:p>
        </p:txBody>
      </p:sp>
      <p:sp>
        <p:nvSpPr>
          <p:cNvPr id="113" name="Rectangle 5"/>
          <p:cNvSpPr>
            <a:spLocks noChangeArrowheads="1"/>
          </p:cNvSpPr>
          <p:nvPr/>
        </p:nvSpPr>
        <p:spPr bwMode="gray">
          <a:xfrm>
            <a:off x="2318779" y="1832706"/>
            <a:ext cx="4466956" cy="439750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defRPr/>
            </a:pPr>
            <a:endParaRPr lang="en-US" sz="2000">
              <a:solidFill>
                <a:srgbClr val="000000"/>
              </a:solidFill>
            </a:endParaRPr>
          </a:p>
        </p:txBody>
      </p:sp>
      <p:sp>
        <p:nvSpPr>
          <p:cNvPr id="117" name="Rectangle 19"/>
          <p:cNvSpPr>
            <a:spLocks noChangeArrowheads="1"/>
          </p:cNvSpPr>
          <p:nvPr/>
        </p:nvSpPr>
        <p:spPr bwMode="gray">
          <a:xfrm>
            <a:off x="5202581" y="1929317"/>
            <a:ext cx="1476375" cy="1189203"/>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18" name="Rectangle 32"/>
          <p:cNvSpPr>
            <a:spLocks noChangeArrowheads="1"/>
          </p:cNvSpPr>
          <p:nvPr/>
        </p:nvSpPr>
        <p:spPr bwMode="gray">
          <a:xfrm>
            <a:off x="5962994" y="2139672"/>
            <a:ext cx="690562"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dirty="0" smtClean="0">
                <a:solidFill>
                  <a:srgbClr val="FFFFFF"/>
                </a:solidFill>
                <a:latin typeface="Arial Narrow" pitchFamily="34" charset="0"/>
              </a:rPr>
              <a:t>PBIST/LBIST</a:t>
            </a:r>
            <a:endParaRPr lang="en-US" sz="2000" b="1" dirty="0">
              <a:solidFill>
                <a:srgbClr val="FFFFFF"/>
              </a:solidFill>
              <a:latin typeface="Arial Narrow" pitchFamily="34" charset="0"/>
            </a:endParaRPr>
          </a:p>
        </p:txBody>
      </p:sp>
      <p:sp>
        <p:nvSpPr>
          <p:cNvPr id="119" name="Rectangle 32"/>
          <p:cNvSpPr>
            <a:spLocks noChangeArrowheads="1"/>
          </p:cNvSpPr>
          <p:nvPr/>
        </p:nvSpPr>
        <p:spPr bwMode="gray">
          <a:xfrm>
            <a:off x="5234331" y="2139672"/>
            <a:ext cx="690563"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a:solidFill>
                  <a:srgbClr val="FFFFFF"/>
                </a:solidFill>
                <a:latin typeface="Arial Narrow" pitchFamily="34" charset="0"/>
              </a:rPr>
              <a:t>OSC PLL</a:t>
            </a:r>
            <a:endParaRPr lang="en-US" sz="2000" b="1">
              <a:solidFill>
                <a:srgbClr val="FFFFFF"/>
              </a:solidFill>
              <a:latin typeface="Arial Narrow" pitchFamily="34" charset="0"/>
            </a:endParaRPr>
          </a:p>
        </p:txBody>
      </p:sp>
      <p:sp>
        <p:nvSpPr>
          <p:cNvPr id="120" name="Rectangle 32"/>
          <p:cNvSpPr>
            <a:spLocks noChangeArrowheads="1"/>
          </p:cNvSpPr>
          <p:nvPr/>
        </p:nvSpPr>
        <p:spPr bwMode="gray">
          <a:xfrm>
            <a:off x="5232744" y="2473047"/>
            <a:ext cx="690562"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dirty="0" smtClean="0">
                <a:solidFill>
                  <a:srgbClr val="FFFFFF"/>
                </a:solidFill>
                <a:latin typeface="Arial Narrow" pitchFamily="34" charset="0"/>
              </a:rPr>
              <a:t>POR</a:t>
            </a:r>
            <a:endParaRPr lang="en-US" sz="1000" b="1" dirty="0">
              <a:solidFill>
                <a:srgbClr val="FFFFFF"/>
              </a:solidFill>
              <a:latin typeface="Arial Narrow" pitchFamily="34" charset="0"/>
            </a:endParaRPr>
          </a:p>
        </p:txBody>
      </p:sp>
      <p:sp>
        <p:nvSpPr>
          <p:cNvPr id="121" name="Rectangle 32"/>
          <p:cNvSpPr>
            <a:spLocks noChangeArrowheads="1"/>
          </p:cNvSpPr>
          <p:nvPr/>
        </p:nvSpPr>
        <p:spPr bwMode="gray">
          <a:xfrm>
            <a:off x="5232744" y="2792135"/>
            <a:ext cx="690562"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dirty="0" smtClean="0">
                <a:solidFill>
                  <a:srgbClr val="FFFFFF"/>
                </a:solidFill>
                <a:latin typeface="Arial Narrow" pitchFamily="34" charset="0"/>
              </a:rPr>
              <a:t>CRC</a:t>
            </a:r>
            <a:endParaRPr lang="en-US" sz="1000" b="1" dirty="0">
              <a:solidFill>
                <a:srgbClr val="FFFFFF"/>
              </a:solidFill>
              <a:latin typeface="Arial Narrow" pitchFamily="34" charset="0"/>
            </a:endParaRPr>
          </a:p>
        </p:txBody>
      </p:sp>
      <p:sp>
        <p:nvSpPr>
          <p:cNvPr id="122" name="Rectangle 32"/>
          <p:cNvSpPr>
            <a:spLocks noChangeArrowheads="1"/>
          </p:cNvSpPr>
          <p:nvPr/>
        </p:nvSpPr>
        <p:spPr bwMode="gray">
          <a:xfrm>
            <a:off x="5962994" y="2792135"/>
            <a:ext cx="690562"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a:solidFill>
                  <a:srgbClr val="FFFFFF"/>
                </a:solidFill>
                <a:latin typeface="Arial Narrow" pitchFamily="34" charset="0"/>
              </a:rPr>
              <a:t>RTI/DWWD</a:t>
            </a:r>
            <a:endParaRPr lang="en-US" sz="2000" b="1">
              <a:solidFill>
                <a:srgbClr val="FFFFFF"/>
              </a:solidFill>
              <a:latin typeface="Arial Narrow" pitchFamily="34" charset="0"/>
            </a:endParaRPr>
          </a:p>
        </p:txBody>
      </p:sp>
      <p:sp>
        <p:nvSpPr>
          <p:cNvPr id="123" name="Rectangle 32"/>
          <p:cNvSpPr>
            <a:spLocks noChangeArrowheads="1"/>
          </p:cNvSpPr>
          <p:nvPr/>
        </p:nvSpPr>
        <p:spPr bwMode="gray">
          <a:xfrm>
            <a:off x="5962994" y="2473047"/>
            <a:ext cx="690562" cy="2952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r>
              <a:rPr lang="en-US" sz="1000" b="1" dirty="0" smtClean="0">
                <a:solidFill>
                  <a:srgbClr val="FFFFFF"/>
                </a:solidFill>
                <a:latin typeface="Arial Narrow" pitchFamily="34" charset="0"/>
              </a:rPr>
              <a:t>ESM</a:t>
            </a:r>
            <a:endParaRPr lang="en-US" sz="1000" b="1" dirty="0">
              <a:solidFill>
                <a:srgbClr val="FFFFFF"/>
              </a:solidFill>
              <a:latin typeface="Arial Narrow" pitchFamily="34" charset="0"/>
            </a:endParaRPr>
          </a:p>
        </p:txBody>
      </p:sp>
      <p:sp>
        <p:nvSpPr>
          <p:cNvPr id="124" name="Rectangle 19"/>
          <p:cNvSpPr>
            <a:spLocks noChangeArrowheads="1"/>
          </p:cNvSpPr>
          <p:nvPr/>
        </p:nvSpPr>
        <p:spPr bwMode="gray">
          <a:xfrm>
            <a:off x="4003116" y="1938842"/>
            <a:ext cx="1112838" cy="1148172"/>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25" name="Text Box 11"/>
          <p:cNvSpPr txBox="1">
            <a:spLocks noChangeArrowheads="1"/>
          </p:cNvSpPr>
          <p:nvPr/>
        </p:nvSpPr>
        <p:spPr bwMode="gray">
          <a:xfrm>
            <a:off x="2407844" y="4029744"/>
            <a:ext cx="4278313" cy="19935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eaLnBrk="0" hangingPunct="0"/>
            <a:r>
              <a:rPr lang="en-US" sz="1000" b="1" dirty="0">
                <a:solidFill>
                  <a:srgbClr val="FFFFFF"/>
                </a:solidFill>
              </a:rPr>
              <a:t>Enhanced System Bus and Vectored Interrupt Module</a:t>
            </a:r>
          </a:p>
        </p:txBody>
      </p:sp>
      <p:sp>
        <p:nvSpPr>
          <p:cNvPr id="126" name="Text Box 11"/>
          <p:cNvSpPr txBox="1">
            <a:spLocks noChangeArrowheads="1"/>
          </p:cNvSpPr>
          <p:nvPr/>
        </p:nvSpPr>
        <p:spPr bwMode="gray">
          <a:xfrm>
            <a:off x="2407844" y="3793207"/>
            <a:ext cx="4278313" cy="197767"/>
          </a:xfrm>
          <a:prstGeom prst="rect">
            <a:avLst/>
          </a:prstGeom>
          <a:solidFill>
            <a:srgbClr val="0070C0"/>
          </a:solidFill>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r>
              <a:rPr lang="en-US" sz="1000" b="1">
                <a:solidFill>
                  <a:srgbClr val="FFFFFF"/>
                </a:solidFill>
              </a:rPr>
              <a:t>DMA</a:t>
            </a:r>
          </a:p>
        </p:txBody>
      </p:sp>
      <p:sp>
        <p:nvSpPr>
          <p:cNvPr id="127" name="Text Box 24"/>
          <p:cNvSpPr txBox="1">
            <a:spLocks noChangeArrowheads="1"/>
          </p:cNvSpPr>
          <p:nvPr/>
        </p:nvSpPr>
        <p:spPr bwMode="gray">
          <a:xfrm>
            <a:off x="3934854" y="1898190"/>
            <a:ext cx="1244600" cy="244475"/>
          </a:xfrm>
          <a:prstGeom prst="rect">
            <a:avLst/>
          </a:prstGeom>
          <a:noFill/>
          <a:ln w="9525" algn="ctr">
            <a:noFill/>
            <a:miter lim="800000"/>
            <a:headEnd/>
            <a:tailEnd/>
          </a:ln>
        </p:spPr>
        <p:txBody>
          <a:bodyPr>
            <a:spAutoFit/>
          </a:bodyPr>
          <a:lstStyle/>
          <a:p>
            <a:pPr algn="ctr" eaLnBrk="0" hangingPunct="0"/>
            <a:r>
              <a:rPr lang="en-US" sz="1000" b="1" dirty="0">
                <a:solidFill>
                  <a:srgbClr val="FFFFFF"/>
                </a:solidFill>
                <a:latin typeface="Arial" pitchFamily="34" charset="0"/>
              </a:rPr>
              <a:t>Memory</a:t>
            </a:r>
            <a:endParaRPr lang="en-US" sz="2000" b="1" dirty="0">
              <a:solidFill>
                <a:srgbClr val="000000"/>
              </a:solidFill>
              <a:latin typeface="Arial" pitchFamily="34" charset="0"/>
            </a:endParaRPr>
          </a:p>
        </p:txBody>
      </p:sp>
      <p:sp>
        <p:nvSpPr>
          <p:cNvPr id="128" name="Rectangle 34"/>
          <p:cNvSpPr>
            <a:spLocks noChangeArrowheads="1"/>
          </p:cNvSpPr>
          <p:nvPr/>
        </p:nvSpPr>
        <p:spPr bwMode="gray">
          <a:xfrm>
            <a:off x="4036882" y="2119817"/>
            <a:ext cx="1036638" cy="282575"/>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lnSpc>
                <a:spcPct val="85000"/>
              </a:lnSpc>
            </a:pPr>
            <a:r>
              <a:rPr lang="en-US" sz="1000" b="1" dirty="0" smtClean="0">
                <a:solidFill>
                  <a:srgbClr val="FFFFFF"/>
                </a:solidFill>
                <a:latin typeface="Arial Narrow" pitchFamily="34" charset="0"/>
              </a:rPr>
              <a:t>Flash </a:t>
            </a:r>
            <a:endParaRPr lang="en-US" sz="1000" b="1" dirty="0">
              <a:solidFill>
                <a:srgbClr val="FFFFFF"/>
              </a:solidFill>
              <a:latin typeface="Arial Narrow" pitchFamily="34" charset="0"/>
            </a:endParaRPr>
          </a:p>
          <a:p>
            <a:pPr algn="ctr">
              <a:lnSpc>
                <a:spcPct val="85000"/>
              </a:lnSpc>
            </a:pPr>
            <a:r>
              <a:rPr lang="en-US" sz="1000" b="1" dirty="0">
                <a:solidFill>
                  <a:srgbClr val="FFFFFF"/>
                </a:solidFill>
                <a:latin typeface="Arial Narrow" pitchFamily="34" charset="0"/>
              </a:rPr>
              <a:t>w/ ECC</a:t>
            </a:r>
          </a:p>
        </p:txBody>
      </p:sp>
      <p:sp>
        <p:nvSpPr>
          <p:cNvPr id="129" name="Rectangle 19"/>
          <p:cNvSpPr>
            <a:spLocks noChangeArrowheads="1"/>
          </p:cNvSpPr>
          <p:nvPr/>
        </p:nvSpPr>
        <p:spPr bwMode="gray">
          <a:xfrm>
            <a:off x="4003116" y="3107242"/>
            <a:ext cx="1112838" cy="652723"/>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30" name="Rectangle 34"/>
          <p:cNvSpPr>
            <a:spLocks noChangeArrowheads="1"/>
          </p:cNvSpPr>
          <p:nvPr/>
        </p:nvSpPr>
        <p:spPr bwMode="gray">
          <a:xfrm>
            <a:off x="4048531" y="3530334"/>
            <a:ext cx="1028890" cy="190500"/>
          </a:xfrm>
          <a:prstGeom prst="rect">
            <a:avLst/>
          </a:prstGeom>
          <a:solidFill>
            <a:schemeClr val="accent2"/>
          </a:solidFill>
          <a:ln>
            <a:headEnd/>
            <a:tailEnd/>
          </a:ln>
        </p:spPr>
        <p:style>
          <a:lnRef idx="0">
            <a:schemeClr val="accent1"/>
          </a:lnRef>
          <a:fillRef idx="3">
            <a:schemeClr val="accent1"/>
          </a:fillRef>
          <a:effectRef idx="3">
            <a:schemeClr val="accent1"/>
          </a:effectRef>
          <a:fontRef idx="minor">
            <a:schemeClr val="lt1"/>
          </a:fontRef>
        </p:style>
        <p:txBody>
          <a:bodyPr lIns="9144" tIns="9144" rIns="9144" bIns="9144" anchor="ctr"/>
          <a:lstStyle/>
          <a:p>
            <a:pPr algn="ctr"/>
            <a:r>
              <a:rPr lang="en-US" sz="1000" b="1" dirty="0">
                <a:solidFill>
                  <a:srgbClr val="FFFFFF"/>
                </a:solidFill>
                <a:latin typeface="Arial Narrow" pitchFamily="34" charset="0"/>
              </a:rPr>
              <a:t>Embedded Trace</a:t>
            </a:r>
          </a:p>
        </p:txBody>
      </p:sp>
      <p:sp>
        <p:nvSpPr>
          <p:cNvPr id="131" name="Rectangle 34"/>
          <p:cNvSpPr>
            <a:spLocks noChangeArrowheads="1"/>
          </p:cNvSpPr>
          <p:nvPr/>
        </p:nvSpPr>
        <p:spPr bwMode="gray">
          <a:xfrm>
            <a:off x="4038471" y="2437427"/>
            <a:ext cx="1033672" cy="285750"/>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lnSpc>
                <a:spcPct val="85000"/>
              </a:lnSpc>
            </a:pPr>
            <a:r>
              <a:rPr lang="en-US" sz="1000" b="1" dirty="0">
                <a:solidFill>
                  <a:srgbClr val="FFFFFF"/>
                </a:solidFill>
                <a:latin typeface="Arial Narrow" pitchFamily="34" charset="0"/>
              </a:rPr>
              <a:t> </a:t>
            </a:r>
            <a:r>
              <a:rPr lang="en-US" sz="1000" b="1" dirty="0" smtClean="0">
                <a:solidFill>
                  <a:srgbClr val="FFFFFF"/>
                </a:solidFill>
                <a:latin typeface="Arial Narrow" pitchFamily="34" charset="0"/>
              </a:rPr>
              <a:t> </a:t>
            </a:r>
            <a:r>
              <a:rPr lang="en-US" sz="1000" b="1" dirty="0">
                <a:solidFill>
                  <a:srgbClr val="FFFFFF"/>
                </a:solidFill>
                <a:latin typeface="Arial Narrow" pitchFamily="34" charset="0"/>
              </a:rPr>
              <a:t>RAM </a:t>
            </a:r>
          </a:p>
          <a:p>
            <a:pPr algn="ctr">
              <a:lnSpc>
                <a:spcPct val="85000"/>
              </a:lnSpc>
            </a:pPr>
            <a:r>
              <a:rPr lang="en-US" sz="1000" b="1" dirty="0">
                <a:solidFill>
                  <a:srgbClr val="FFFFFF"/>
                </a:solidFill>
                <a:latin typeface="Arial Narrow" pitchFamily="34" charset="0"/>
              </a:rPr>
              <a:t>w/ ECC</a:t>
            </a:r>
          </a:p>
        </p:txBody>
      </p:sp>
      <p:sp>
        <p:nvSpPr>
          <p:cNvPr id="132" name="Text Box 24"/>
          <p:cNvSpPr txBox="1">
            <a:spLocks noChangeArrowheads="1"/>
          </p:cNvSpPr>
          <p:nvPr/>
        </p:nvSpPr>
        <p:spPr bwMode="gray">
          <a:xfrm>
            <a:off x="5174629" y="1898470"/>
            <a:ext cx="1566862" cy="244475"/>
          </a:xfrm>
          <a:prstGeom prst="rect">
            <a:avLst/>
          </a:prstGeom>
          <a:noFill/>
          <a:ln w="9525" algn="ctr">
            <a:noFill/>
            <a:miter lim="800000"/>
            <a:headEnd/>
            <a:tailEnd/>
          </a:ln>
        </p:spPr>
        <p:txBody>
          <a:bodyPr>
            <a:spAutoFit/>
          </a:bodyPr>
          <a:lstStyle/>
          <a:p>
            <a:pPr algn="ctr" eaLnBrk="0" hangingPunct="0"/>
            <a:r>
              <a:rPr lang="en-US" sz="1000" b="1" dirty="0">
                <a:solidFill>
                  <a:srgbClr val="FFFFFF"/>
                </a:solidFill>
                <a:latin typeface="Arial" pitchFamily="34" charset="0"/>
              </a:rPr>
              <a:t>Power, Clock, &amp; Safety</a:t>
            </a:r>
            <a:endParaRPr lang="en-US" sz="2000" b="1" dirty="0">
              <a:solidFill>
                <a:srgbClr val="000000"/>
              </a:solidFill>
              <a:latin typeface="Arial" pitchFamily="34" charset="0"/>
            </a:endParaRPr>
          </a:p>
        </p:txBody>
      </p:sp>
      <p:sp>
        <p:nvSpPr>
          <p:cNvPr id="133" name="Rectangle 19"/>
          <p:cNvSpPr>
            <a:spLocks noChangeArrowheads="1"/>
          </p:cNvSpPr>
          <p:nvPr/>
        </p:nvSpPr>
        <p:spPr bwMode="gray">
          <a:xfrm>
            <a:off x="5200176" y="3152496"/>
            <a:ext cx="1481328" cy="600645"/>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algn="ctr" eaLnBrk="0" hangingPunct="0"/>
            <a:endParaRPr lang="en-US" sz="1200" b="1">
              <a:solidFill>
                <a:srgbClr val="FFFFFF"/>
              </a:solidFill>
              <a:latin typeface="Arial" pitchFamily="34" charset="0"/>
            </a:endParaRPr>
          </a:p>
        </p:txBody>
      </p:sp>
      <p:sp>
        <p:nvSpPr>
          <p:cNvPr id="134" name="Text Box 24"/>
          <p:cNvSpPr txBox="1">
            <a:spLocks noChangeArrowheads="1"/>
          </p:cNvSpPr>
          <p:nvPr/>
        </p:nvSpPr>
        <p:spPr bwMode="gray">
          <a:xfrm>
            <a:off x="5343869" y="3148683"/>
            <a:ext cx="1244600" cy="244475"/>
          </a:xfrm>
          <a:prstGeom prst="rect">
            <a:avLst/>
          </a:prstGeom>
          <a:noFill/>
          <a:ln w="9525" algn="ctr">
            <a:noFill/>
            <a:miter lim="800000"/>
            <a:headEnd/>
            <a:tailEnd/>
          </a:ln>
        </p:spPr>
        <p:txBody>
          <a:bodyPr>
            <a:spAutoFit/>
          </a:bodyPr>
          <a:lstStyle/>
          <a:p>
            <a:pPr algn="ctr" eaLnBrk="0" hangingPunct="0"/>
            <a:r>
              <a:rPr lang="en-US" sz="1000" b="1">
                <a:solidFill>
                  <a:srgbClr val="FFFFFF"/>
                </a:solidFill>
                <a:latin typeface="Arial" pitchFamily="34" charset="0"/>
              </a:rPr>
              <a:t>Memory Interface</a:t>
            </a:r>
            <a:endParaRPr lang="en-US" sz="2000" b="1">
              <a:solidFill>
                <a:srgbClr val="000000"/>
              </a:solidFill>
              <a:latin typeface="Arial" pitchFamily="34" charset="0"/>
            </a:endParaRPr>
          </a:p>
        </p:txBody>
      </p:sp>
      <p:sp>
        <p:nvSpPr>
          <p:cNvPr id="135" name="Rectangle 34"/>
          <p:cNvSpPr>
            <a:spLocks noChangeArrowheads="1"/>
          </p:cNvSpPr>
          <p:nvPr/>
        </p:nvSpPr>
        <p:spPr bwMode="gray">
          <a:xfrm>
            <a:off x="5274260" y="3386808"/>
            <a:ext cx="1316735" cy="301625"/>
          </a:xfrm>
          <a:prstGeom prst="rect">
            <a:avLst/>
          </a:prstGeom>
          <a:solidFill>
            <a:schemeClr val="tx1"/>
          </a:solidFill>
          <a:ln>
            <a:headEnd/>
            <a:tailEnd/>
          </a:ln>
        </p:spPr>
        <p:style>
          <a:lnRef idx="0">
            <a:schemeClr val="accent1"/>
          </a:lnRef>
          <a:fillRef idx="3">
            <a:schemeClr val="accent1"/>
          </a:fillRef>
          <a:effectRef idx="3">
            <a:schemeClr val="accent1"/>
          </a:effectRef>
          <a:fontRef idx="minor">
            <a:schemeClr val="lt1"/>
          </a:fontRef>
        </p:style>
        <p:txBody>
          <a:bodyPr lIns="9144" tIns="9144" rIns="9144" bIns="9144" anchor="ctr"/>
          <a:lstStyle/>
          <a:p>
            <a:pPr algn="ctr"/>
            <a:r>
              <a:rPr lang="en-US" sz="1000" b="1" dirty="0" smtClean="0">
                <a:solidFill>
                  <a:srgbClr val="FFFFFF"/>
                </a:solidFill>
                <a:latin typeface="Arial Narrow" pitchFamily="34" charset="0"/>
              </a:rPr>
              <a:t>External Memory  </a:t>
            </a:r>
            <a:endParaRPr lang="en-US" sz="1000" b="1" dirty="0">
              <a:solidFill>
                <a:srgbClr val="FFFFFF"/>
              </a:solidFill>
              <a:latin typeface="Arial Narrow" pitchFamily="34" charset="0"/>
            </a:endParaRPr>
          </a:p>
        </p:txBody>
      </p:sp>
      <p:sp>
        <p:nvSpPr>
          <p:cNvPr id="136" name="Rectangle 34"/>
          <p:cNvSpPr>
            <a:spLocks noChangeArrowheads="1"/>
          </p:cNvSpPr>
          <p:nvPr/>
        </p:nvSpPr>
        <p:spPr bwMode="gray">
          <a:xfrm>
            <a:off x="4049479" y="3344691"/>
            <a:ext cx="1027942" cy="163774"/>
          </a:xfrm>
          <a:prstGeom prst="rect">
            <a:avLst/>
          </a:prstGeom>
          <a:solidFill>
            <a:schemeClr val="accent2"/>
          </a:solidFill>
          <a:ln>
            <a:headEnd/>
            <a:tailEnd/>
          </a:ln>
        </p:spPr>
        <p:style>
          <a:lnRef idx="0">
            <a:schemeClr val="accent1"/>
          </a:lnRef>
          <a:fillRef idx="3">
            <a:schemeClr val="accent1"/>
          </a:fillRef>
          <a:effectRef idx="3">
            <a:schemeClr val="accent1"/>
          </a:effectRef>
          <a:fontRef idx="minor">
            <a:schemeClr val="lt1"/>
          </a:fontRef>
        </p:style>
        <p:txBody>
          <a:bodyPr lIns="9144" tIns="9144" rIns="9144" bIns="9144" anchor="ctr"/>
          <a:lstStyle/>
          <a:p>
            <a:pPr algn="ctr"/>
            <a:r>
              <a:rPr lang="en-US" sz="1000" b="1">
                <a:solidFill>
                  <a:srgbClr val="FFFFFF"/>
                </a:solidFill>
                <a:latin typeface="Arial Narrow" pitchFamily="34" charset="0"/>
              </a:rPr>
              <a:t>JTAG Debug</a:t>
            </a:r>
          </a:p>
        </p:txBody>
      </p:sp>
      <p:sp>
        <p:nvSpPr>
          <p:cNvPr id="137" name="Rectangle 34"/>
          <p:cNvSpPr>
            <a:spLocks noChangeArrowheads="1"/>
          </p:cNvSpPr>
          <p:nvPr/>
        </p:nvSpPr>
        <p:spPr bwMode="gray">
          <a:xfrm>
            <a:off x="4043769" y="3155210"/>
            <a:ext cx="1036637" cy="162185"/>
          </a:xfrm>
          <a:prstGeom prst="rect">
            <a:avLst/>
          </a:prstGeom>
          <a:solidFill>
            <a:schemeClr val="accent2"/>
          </a:solidFill>
          <a:ln>
            <a:headEnd/>
            <a:tailEnd/>
          </a:ln>
        </p:spPr>
        <p:style>
          <a:lnRef idx="0">
            <a:schemeClr val="accent1"/>
          </a:lnRef>
          <a:fillRef idx="3">
            <a:schemeClr val="accent1"/>
          </a:fillRef>
          <a:effectRef idx="3">
            <a:schemeClr val="accent1"/>
          </a:effectRef>
          <a:fontRef idx="minor">
            <a:schemeClr val="lt1"/>
          </a:fontRef>
        </p:style>
        <p:txBody>
          <a:bodyPr lIns="9144" tIns="9144" rIns="9144" bIns="9144" anchor="ctr"/>
          <a:lstStyle/>
          <a:p>
            <a:pPr algn="ctr"/>
            <a:r>
              <a:rPr lang="en-US" sz="1000" b="1">
                <a:solidFill>
                  <a:srgbClr val="FFFFFF"/>
                </a:solidFill>
                <a:latin typeface="Arial Narrow" pitchFamily="34" charset="0"/>
              </a:rPr>
              <a:t>Calibration</a:t>
            </a:r>
          </a:p>
        </p:txBody>
      </p:sp>
      <p:sp>
        <p:nvSpPr>
          <p:cNvPr id="138" name="Rectangle 10"/>
          <p:cNvSpPr>
            <a:spLocks noChangeArrowheads="1"/>
          </p:cNvSpPr>
          <p:nvPr/>
        </p:nvSpPr>
        <p:spPr bwMode="gray">
          <a:xfrm rot="5400000" flipV="1">
            <a:off x="2347794" y="2028177"/>
            <a:ext cx="1155700" cy="1006713"/>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dirty="0">
                <a:solidFill>
                  <a:srgbClr val="FFFFFF"/>
                </a:solidFill>
              </a:rPr>
              <a:t>ARM</a:t>
            </a:r>
            <a:r>
              <a:rPr lang="en-US" sz="1400" b="1" baseline="30000" dirty="0">
                <a:solidFill>
                  <a:srgbClr val="FFFFFF"/>
                </a:solidFill>
              </a:rPr>
              <a:t>®</a:t>
            </a:r>
            <a:r>
              <a:rPr lang="en-US" sz="1400" b="1" dirty="0">
                <a:solidFill>
                  <a:srgbClr val="FFFFFF"/>
                </a:solidFill>
              </a:rPr>
              <a:t/>
            </a:r>
            <a:br>
              <a:rPr lang="en-US" sz="1400" b="1" dirty="0">
                <a:solidFill>
                  <a:srgbClr val="FFFFFF"/>
                </a:solidFill>
              </a:rPr>
            </a:br>
            <a:r>
              <a:rPr lang="en-US" sz="1400" b="1" dirty="0">
                <a:solidFill>
                  <a:srgbClr val="FFFFFF"/>
                </a:solidFill>
              </a:rPr>
              <a:t>Cortex</a:t>
            </a:r>
            <a:r>
              <a:rPr lang="en-US" sz="1400" b="1" baseline="30000" dirty="0">
                <a:solidFill>
                  <a:srgbClr val="FFFFFF"/>
                </a:solidFill>
              </a:rPr>
              <a:t>™</a:t>
            </a:r>
            <a:r>
              <a:rPr lang="en-US" sz="1400" b="1" dirty="0">
                <a:solidFill>
                  <a:srgbClr val="FFFFFF"/>
                </a:solidFill>
              </a:rPr>
              <a:t>-R4F</a:t>
            </a:r>
          </a:p>
          <a:p>
            <a:pPr algn="ctr" eaLnBrk="0" hangingPunct="0">
              <a:defRPr/>
            </a:pPr>
            <a:endParaRPr lang="en-US" sz="900" b="1" dirty="0">
              <a:solidFill>
                <a:srgbClr val="FFFFFF"/>
              </a:solidFill>
            </a:endParaRPr>
          </a:p>
        </p:txBody>
      </p:sp>
      <p:sp>
        <p:nvSpPr>
          <p:cNvPr id="139" name="Rectangle 10"/>
          <p:cNvSpPr>
            <a:spLocks noChangeArrowheads="1"/>
          </p:cNvSpPr>
          <p:nvPr/>
        </p:nvSpPr>
        <p:spPr bwMode="gray">
          <a:xfrm>
            <a:off x="2706129" y="2355142"/>
            <a:ext cx="1155700" cy="862013"/>
          </a:xfrm>
          <a:prstGeom prst="rect">
            <a:avLst/>
          </a:prstGeom>
          <a:gradFill>
            <a:gsLst>
              <a:gs pos="0">
                <a:schemeClr val="dk2">
                  <a:tint val="80000"/>
                  <a:satMod val="300000"/>
                  <a:alpha val="49000"/>
                </a:schemeClr>
              </a:gs>
              <a:gs pos="100000">
                <a:schemeClr val="dk2">
                  <a:shade val="30000"/>
                  <a:satMod val="200000"/>
                </a:schemeClr>
              </a:gs>
            </a:gsLst>
          </a:gradFill>
          <a:ln>
            <a:headEnd/>
            <a:tailEnd/>
          </a:ln>
        </p:spPr>
        <p:style>
          <a:lnRef idx="0">
            <a:schemeClr val="accent1"/>
          </a:lnRef>
          <a:fillRef idx="1003">
            <a:schemeClr val="dk2"/>
          </a:fillRef>
          <a:effectRef idx="3">
            <a:schemeClr val="accent1"/>
          </a:effectRef>
          <a:fontRef idx="minor">
            <a:schemeClr val="lt1"/>
          </a:fontRef>
        </p:style>
        <p:txBody>
          <a:bodyPr/>
          <a:lstStyle/>
          <a:p>
            <a:pPr algn="ctr" eaLnBrk="0" hangingPunct="0">
              <a:defRPr/>
            </a:pPr>
            <a:r>
              <a:rPr lang="en-US" sz="1400" b="1" dirty="0">
                <a:solidFill>
                  <a:srgbClr val="FFFFFF"/>
                </a:solidFill>
              </a:rPr>
              <a:t>ARM</a:t>
            </a:r>
            <a:r>
              <a:rPr lang="en-US" sz="1400" b="1" baseline="30000" dirty="0">
                <a:solidFill>
                  <a:srgbClr val="FFFFFF"/>
                </a:solidFill>
              </a:rPr>
              <a:t>®</a:t>
            </a:r>
            <a:r>
              <a:rPr lang="en-US" sz="1400" b="1" dirty="0">
                <a:solidFill>
                  <a:srgbClr val="FFFFFF"/>
                </a:solidFill>
              </a:rPr>
              <a:t/>
            </a:r>
            <a:br>
              <a:rPr lang="en-US" sz="1400" b="1" dirty="0">
                <a:solidFill>
                  <a:srgbClr val="FFFFFF"/>
                </a:solidFill>
              </a:rPr>
            </a:br>
            <a:r>
              <a:rPr lang="en-US" sz="1400" b="1" dirty="0">
                <a:solidFill>
                  <a:srgbClr val="FFFFFF"/>
                </a:solidFill>
              </a:rPr>
              <a:t>Cortex</a:t>
            </a:r>
            <a:r>
              <a:rPr lang="en-US" sz="1400" b="1" baseline="30000" dirty="0">
                <a:solidFill>
                  <a:srgbClr val="FFFFFF"/>
                </a:solidFill>
              </a:rPr>
              <a:t>™</a:t>
            </a:r>
            <a:r>
              <a:rPr lang="en-US" sz="1400" b="1" dirty="0">
                <a:solidFill>
                  <a:srgbClr val="FFFFFF"/>
                </a:solidFill>
              </a:rPr>
              <a:t>-R4F</a:t>
            </a:r>
          </a:p>
          <a:p>
            <a:pPr algn="ctr" eaLnBrk="0" hangingPunct="0">
              <a:defRPr/>
            </a:pPr>
            <a:endParaRPr lang="en-US" sz="900" b="1" dirty="0">
              <a:solidFill>
                <a:srgbClr val="FFFFFF"/>
              </a:solidFill>
            </a:endParaRPr>
          </a:p>
        </p:txBody>
      </p:sp>
      <p:pic>
        <p:nvPicPr>
          <p:cNvPr id="140" name="Picture 35" descr="MCj04421360000[1]"/>
          <p:cNvPicPr>
            <a:picLocks noChangeAspect="1" noChangeArrowheads="1"/>
          </p:cNvPicPr>
          <p:nvPr/>
        </p:nvPicPr>
        <p:blipFill>
          <a:blip r:embed="rId3" cstate="screen"/>
          <a:srcRect/>
          <a:stretch>
            <a:fillRect/>
          </a:stretch>
        </p:blipFill>
        <p:spPr bwMode="auto">
          <a:xfrm>
            <a:off x="2539441" y="2756780"/>
            <a:ext cx="346075" cy="347662"/>
          </a:xfrm>
          <a:prstGeom prst="rect">
            <a:avLst/>
          </a:prstGeom>
          <a:noFill/>
          <a:ln w="9525">
            <a:noFill/>
            <a:miter lim="800000"/>
            <a:headEnd/>
            <a:tailEnd/>
          </a:ln>
        </p:spPr>
      </p:pic>
      <p:sp>
        <p:nvSpPr>
          <p:cNvPr id="141" name="Rectangle 13"/>
          <p:cNvSpPr>
            <a:spLocks noChangeArrowheads="1"/>
          </p:cNvSpPr>
          <p:nvPr/>
        </p:nvSpPr>
        <p:spPr bwMode="gray">
          <a:xfrm>
            <a:off x="2415616" y="4259767"/>
            <a:ext cx="4278313" cy="1863725"/>
          </a:xfrm>
          <a:prstGeom prst="rect">
            <a:avLst/>
          </a:prstGeom>
          <a:solidFill>
            <a:srgbClr val="333333"/>
          </a:solidFill>
          <a:ln w="9525" algn="ctr">
            <a:noFill/>
            <a:miter lim="800000"/>
            <a:headEnd/>
            <a:tailEnd/>
          </a:ln>
          <a:effectLst>
            <a:outerShdw blurRad="50800" dist="38100" dir="2700000" algn="tl" rotWithShape="0">
              <a:prstClr val="black">
                <a:alpha val="40000"/>
              </a:prstClr>
            </a:outerShdw>
          </a:effectLst>
        </p:spPr>
        <p:txBody>
          <a:bodyPr/>
          <a:lstStyle/>
          <a:p>
            <a:pPr eaLnBrk="0" hangingPunct="0"/>
            <a:endParaRPr lang="en-US" sz="1200" b="1">
              <a:solidFill>
                <a:srgbClr val="FFFFFF"/>
              </a:solidFill>
              <a:latin typeface="Arial" pitchFamily="34" charset="0"/>
            </a:endParaRPr>
          </a:p>
        </p:txBody>
      </p:sp>
      <p:sp>
        <p:nvSpPr>
          <p:cNvPr id="142" name="Rectangle 39"/>
          <p:cNvSpPr>
            <a:spLocks noChangeArrowheads="1"/>
          </p:cNvSpPr>
          <p:nvPr/>
        </p:nvSpPr>
        <p:spPr bwMode="auto">
          <a:xfrm>
            <a:off x="2589966" y="4397375"/>
            <a:ext cx="973504" cy="1613460"/>
          </a:xfrm>
          <a:prstGeom prst="rect">
            <a:avLst/>
          </a:prstGeom>
          <a:solidFill>
            <a:srgbClr val="0070C0"/>
          </a:solidFill>
          <a:ln>
            <a:headEnd/>
            <a:tailEnd/>
          </a:ln>
        </p:spPr>
        <p:style>
          <a:lnRef idx="0">
            <a:schemeClr val="accent1"/>
          </a:lnRef>
          <a:fillRef idx="3">
            <a:schemeClr val="accent1"/>
          </a:fillRef>
          <a:effectRef idx="3">
            <a:schemeClr val="accent1"/>
          </a:effectRef>
          <a:fontRef idx="minor">
            <a:schemeClr val="lt1"/>
          </a:fontRef>
        </p:style>
        <p:txBody>
          <a:bodyPr lIns="0" rIns="0" anchor="ctr"/>
          <a:lstStyle/>
          <a:p>
            <a:pPr algn="ctr"/>
            <a:r>
              <a:rPr lang="en-US" sz="1400" b="1" dirty="0" smtClean="0">
                <a:solidFill>
                  <a:srgbClr val="FFFFFF"/>
                </a:solidFill>
                <a:latin typeface="Arial Narrow" pitchFamily="34" charset="0"/>
              </a:rPr>
              <a:t>Serial Interfaces</a:t>
            </a:r>
            <a:endParaRPr lang="en-US" sz="1400" b="1" dirty="0">
              <a:solidFill>
                <a:srgbClr val="FFFFFF"/>
              </a:solidFill>
              <a:latin typeface="Arial Narrow" pitchFamily="34" charset="0"/>
            </a:endParaRPr>
          </a:p>
        </p:txBody>
      </p:sp>
      <p:sp>
        <p:nvSpPr>
          <p:cNvPr id="143" name="Rectangle 44"/>
          <p:cNvSpPr>
            <a:spLocks noChangeArrowheads="1"/>
          </p:cNvSpPr>
          <p:nvPr/>
        </p:nvSpPr>
        <p:spPr bwMode="auto">
          <a:xfrm>
            <a:off x="3662644" y="4397376"/>
            <a:ext cx="915988" cy="1613460"/>
          </a:xfrm>
          <a:prstGeom prst="rect">
            <a:avLst/>
          </a:prstGeom>
          <a:solidFill>
            <a:srgbClr val="0070C0"/>
          </a:solidFill>
          <a:ln>
            <a:headEnd/>
            <a:tailEnd/>
          </a:ln>
        </p:spPr>
        <p:style>
          <a:lnRef idx="0">
            <a:schemeClr val="accent1"/>
          </a:lnRef>
          <a:fillRef idx="3">
            <a:schemeClr val="accent1"/>
          </a:fillRef>
          <a:effectRef idx="3">
            <a:schemeClr val="accent1"/>
          </a:effectRef>
          <a:fontRef idx="minor">
            <a:schemeClr val="lt1"/>
          </a:fontRef>
        </p:style>
        <p:txBody>
          <a:bodyPr lIns="0" rIns="0" anchor="ctr"/>
          <a:lstStyle/>
          <a:p>
            <a:pPr algn="ctr"/>
            <a:r>
              <a:rPr lang="en-US" sz="1400" b="1" dirty="0" smtClean="0">
                <a:solidFill>
                  <a:srgbClr val="FFFFFF"/>
                </a:solidFill>
                <a:latin typeface="Arial Narrow" pitchFamily="34" charset="0"/>
              </a:rPr>
              <a:t>Network Interfaces</a:t>
            </a:r>
            <a:endParaRPr lang="en-US" sz="1400" b="1" dirty="0">
              <a:solidFill>
                <a:srgbClr val="FFFFFF"/>
              </a:solidFill>
              <a:latin typeface="Arial Narrow" pitchFamily="34" charset="0"/>
            </a:endParaRPr>
          </a:p>
        </p:txBody>
      </p:sp>
      <p:sp>
        <p:nvSpPr>
          <p:cNvPr id="144" name="Rectangle 47"/>
          <p:cNvSpPr>
            <a:spLocks noChangeArrowheads="1"/>
          </p:cNvSpPr>
          <p:nvPr/>
        </p:nvSpPr>
        <p:spPr bwMode="auto">
          <a:xfrm>
            <a:off x="4672697" y="4397375"/>
            <a:ext cx="948493" cy="1613459"/>
          </a:xfrm>
          <a:prstGeom prst="rect">
            <a:avLst/>
          </a:prstGeom>
          <a:solidFill>
            <a:srgbClr val="0070C0"/>
          </a:solidFill>
          <a:ln>
            <a:headEnd/>
            <a:tailEnd/>
          </a:ln>
        </p:spPr>
        <p:style>
          <a:lnRef idx="0">
            <a:schemeClr val="accent1"/>
          </a:lnRef>
          <a:fillRef idx="3">
            <a:schemeClr val="accent1"/>
          </a:fillRef>
          <a:effectRef idx="3">
            <a:schemeClr val="accent1"/>
          </a:effectRef>
          <a:fontRef idx="minor">
            <a:schemeClr val="lt1"/>
          </a:fontRef>
        </p:style>
        <p:txBody>
          <a:bodyPr lIns="0" rIns="0" anchor="ctr"/>
          <a:lstStyle/>
          <a:p>
            <a:pPr algn="ctr"/>
            <a:r>
              <a:rPr lang="en-US" sz="1400" b="1" dirty="0" smtClean="0">
                <a:solidFill>
                  <a:srgbClr val="FFFFFF"/>
                </a:solidFill>
                <a:latin typeface="Arial Narrow" pitchFamily="34" charset="0"/>
              </a:rPr>
              <a:t>Dual</a:t>
            </a:r>
            <a:br>
              <a:rPr lang="en-US" sz="1400" b="1" dirty="0" smtClean="0">
                <a:solidFill>
                  <a:srgbClr val="FFFFFF"/>
                </a:solidFill>
                <a:latin typeface="Arial Narrow" pitchFamily="34" charset="0"/>
              </a:rPr>
            </a:br>
            <a:r>
              <a:rPr lang="en-US" sz="1400" b="1" dirty="0" smtClean="0">
                <a:solidFill>
                  <a:srgbClr val="FFFFFF"/>
                </a:solidFill>
                <a:latin typeface="Arial Narrow" pitchFamily="34" charset="0"/>
              </a:rPr>
              <a:t>ADC</a:t>
            </a:r>
          </a:p>
          <a:p>
            <a:pPr algn="ctr"/>
            <a:r>
              <a:rPr lang="en-US" sz="1400" b="1" dirty="0" smtClean="0">
                <a:solidFill>
                  <a:srgbClr val="FFFFFF"/>
                </a:solidFill>
                <a:latin typeface="Arial Narrow" pitchFamily="34" charset="0"/>
              </a:rPr>
              <a:t>Cores</a:t>
            </a:r>
            <a:endParaRPr lang="en-US" sz="1400" b="1" dirty="0">
              <a:solidFill>
                <a:srgbClr val="FFFFFF"/>
              </a:solidFill>
              <a:latin typeface="Arial Narrow" pitchFamily="34" charset="0"/>
            </a:endParaRPr>
          </a:p>
        </p:txBody>
      </p:sp>
      <p:sp>
        <p:nvSpPr>
          <p:cNvPr id="145" name="Rectangle 53"/>
          <p:cNvSpPr>
            <a:spLocks noChangeArrowheads="1"/>
          </p:cNvSpPr>
          <p:nvPr/>
        </p:nvSpPr>
        <p:spPr bwMode="auto">
          <a:xfrm>
            <a:off x="5716216" y="4397376"/>
            <a:ext cx="849312" cy="1037142"/>
          </a:xfrm>
          <a:prstGeom prst="rect">
            <a:avLst/>
          </a:prstGeom>
          <a:solidFill>
            <a:srgbClr val="0070C0"/>
          </a:solidFill>
          <a:ln>
            <a:headEnd/>
            <a:tailEnd/>
          </a:ln>
        </p:spPr>
        <p:style>
          <a:lnRef idx="0">
            <a:schemeClr val="accent1"/>
          </a:lnRef>
          <a:fillRef idx="1003">
            <a:schemeClr val="dk2"/>
          </a:fillRef>
          <a:effectRef idx="3">
            <a:schemeClr val="accent1"/>
          </a:effectRef>
          <a:fontRef idx="minor">
            <a:schemeClr val="lt1"/>
          </a:fontRef>
        </p:style>
        <p:txBody>
          <a:bodyPr lIns="0" rIns="0" anchor="ctr"/>
          <a:lstStyle/>
          <a:p>
            <a:pPr algn="ctr"/>
            <a:r>
              <a:rPr lang="en-US" sz="1400" b="1" dirty="0" smtClean="0">
                <a:solidFill>
                  <a:srgbClr val="FFFFFF"/>
                </a:solidFill>
                <a:latin typeface="Arial Narrow" pitchFamily="34" charset="0"/>
              </a:rPr>
              <a:t>Dual </a:t>
            </a:r>
            <a:br>
              <a:rPr lang="en-US" sz="1400" b="1" dirty="0" smtClean="0">
                <a:solidFill>
                  <a:srgbClr val="FFFFFF"/>
                </a:solidFill>
                <a:latin typeface="Arial Narrow" pitchFamily="34" charset="0"/>
              </a:rPr>
            </a:br>
            <a:r>
              <a:rPr lang="en-US" sz="1400" b="1" dirty="0" smtClean="0">
                <a:solidFill>
                  <a:srgbClr val="FFFFFF"/>
                </a:solidFill>
                <a:latin typeface="Arial Narrow" pitchFamily="34" charset="0"/>
              </a:rPr>
              <a:t>High-end Timers</a:t>
            </a:r>
            <a:endParaRPr lang="en-US" sz="1400" b="1" dirty="0">
              <a:solidFill>
                <a:srgbClr val="FFFFFF"/>
              </a:solidFill>
              <a:latin typeface="Arial Narrow" pitchFamily="34" charset="0"/>
            </a:endParaRPr>
          </a:p>
        </p:txBody>
      </p:sp>
      <p:sp>
        <p:nvSpPr>
          <p:cNvPr id="146" name="Rectangle 56"/>
          <p:cNvSpPr>
            <a:spLocks noChangeArrowheads="1"/>
          </p:cNvSpPr>
          <p:nvPr/>
        </p:nvSpPr>
        <p:spPr bwMode="auto">
          <a:xfrm>
            <a:off x="5711453" y="5505955"/>
            <a:ext cx="852488" cy="499060"/>
          </a:xfrm>
          <a:prstGeom prst="rect">
            <a:avLst/>
          </a:prstGeom>
          <a:solidFill>
            <a:srgbClr val="0070C0"/>
          </a:solidFill>
          <a:ln>
            <a:headEnd/>
            <a:tailEnd/>
          </a:ln>
        </p:spPr>
        <p:style>
          <a:lnRef idx="0">
            <a:schemeClr val="accent1"/>
          </a:lnRef>
          <a:fillRef idx="3">
            <a:schemeClr val="accent1"/>
          </a:fillRef>
          <a:effectRef idx="3">
            <a:schemeClr val="accent1"/>
          </a:effectRef>
          <a:fontRef idx="minor">
            <a:schemeClr val="lt1"/>
          </a:fontRef>
        </p:style>
        <p:txBody>
          <a:bodyPr lIns="0" rIns="0" anchor="ctr"/>
          <a:lstStyle/>
          <a:p>
            <a:pPr algn="ctr"/>
            <a:r>
              <a:rPr lang="en-US" sz="1400" b="1" dirty="0" smtClean="0">
                <a:solidFill>
                  <a:srgbClr val="FFFFFF"/>
                </a:solidFill>
                <a:latin typeface="Arial Narrow" pitchFamily="34" charset="0"/>
              </a:rPr>
              <a:t>GIO</a:t>
            </a:r>
            <a:endParaRPr lang="en-US" sz="1400" b="1" dirty="0">
              <a:solidFill>
                <a:srgbClr val="FFFFFF"/>
              </a:solidFill>
              <a:latin typeface="Arial Narrow" pitchFamily="34" charset="0"/>
            </a:endParaRPr>
          </a:p>
        </p:txBody>
      </p:sp>
      <p:sp>
        <p:nvSpPr>
          <p:cNvPr id="147" name="Rectangle 34"/>
          <p:cNvSpPr>
            <a:spLocks noChangeArrowheads="1"/>
          </p:cNvSpPr>
          <p:nvPr/>
        </p:nvSpPr>
        <p:spPr bwMode="gray">
          <a:xfrm>
            <a:off x="4038041" y="2755462"/>
            <a:ext cx="1034102" cy="292100"/>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lIns="9144" tIns="9144" rIns="9144" bIns="9144" anchor="ctr"/>
          <a:lstStyle/>
          <a:p>
            <a:pPr algn="ctr">
              <a:lnSpc>
                <a:spcPct val="85000"/>
              </a:lnSpc>
            </a:pPr>
            <a:r>
              <a:rPr lang="en-US" sz="1000" b="1" dirty="0" smtClean="0">
                <a:solidFill>
                  <a:srgbClr val="FFFFFF"/>
                </a:solidFill>
                <a:latin typeface="Arial Narrow" pitchFamily="34" charset="0"/>
              </a:rPr>
              <a:t>Flash</a:t>
            </a:r>
            <a:endParaRPr lang="en-US" sz="1000" b="1" dirty="0">
              <a:solidFill>
                <a:srgbClr val="FFFFFF"/>
              </a:solidFill>
              <a:latin typeface="Arial Narrow" pitchFamily="34" charset="0"/>
            </a:endParaRPr>
          </a:p>
          <a:p>
            <a:pPr algn="ctr">
              <a:lnSpc>
                <a:spcPct val="85000"/>
              </a:lnSpc>
            </a:pPr>
            <a:r>
              <a:rPr lang="en-US" sz="1000" b="1" dirty="0">
                <a:solidFill>
                  <a:srgbClr val="FFFFFF"/>
                </a:solidFill>
                <a:latin typeface="Arial Narrow" pitchFamily="34" charset="0"/>
              </a:rPr>
              <a:t>EEPROM w/ ECC</a:t>
            </a:r>
          </a:p>
        </p:txBody>
      </p:sp>
      <p:sp>
        <p:nvSpPr>
          <p:cNvPr id="148" name="Rectangle 10"/>
          <p:cNvSpPr>
            <a:spLocks noChangeArrowheads="1"/>
          </p:cNvSpPr>
          <p:nvPr/>
        </p:nvSpPr>
        <p:spPr bwMode="gray">
          <a:xfrm>
            <a:off x="2439367" y="3269621"/>
            <a:ext cx="1418258" cy="446459"/>
          </a:xfrm>
          <a:prstGeom prst="rect">
            <a:avLst/>
          </a:prstGeom>
          <a:ln>
            <a:headEnd/>
            <a:tailEnd/>
          </a:ln>
        </p:spPr>
        <p:style>
          <a:lnRef idx="0">
            <a:schemeClr val="accent1"/>
          </a:lnRef>
          <a:fillRef idx="1003">
            <a:schemeClr val="dk2"/>
          </a:fillRef>
          <a:effectRef idx="3">
            <a:schemeClr val="accent1"/>
          </a:effectRef>
          <a:fontRef idx="minor">
            <a:schemeClr val="lt1"/>
          </a:fontRef>
        </p:style>
        <p:txBody>
          <a:bodyPr anchor="ctr"/>
          <a:lstStyle/>
          <a:p>
            <a:pPr algn="ctr" eaLnBrk="0" hangingPunct="0"/>
            <a:r>
              <a:rPr lang="en-US" sz="1000" b="1" dirty="0" smtClean="0">
                <a:solidFill>
                  <a:srgbClr val="FFFFFF"/>
                </a:solidFill>
              </a:rPr>
              <a:t>Fail </a:t>
            </a:r>
            <a:r>
              <a:rPr lang="en-US" sz="1000" b="1" dirty="0">
                <a:solidFill>
                  <a:srgbClr val="FFFFFF"/>
                </a:solidFill>
              </a:rPr>
              <a:t>Safe </a:t>
            </a:r>
            <a:r>
              <a:rPr lang="en-US" sz="1000" b="1" dirty="0" smtClean="0">
                <a:solidFill>
                  <a:srgbClr val="FFFFFF"/>
                </a:solidFill>
              </a:rPr>
              <a:t>Detection</a:t>
            </a:r>
            <a:endParaRPr lang="en-US" sz="1000" b="1" dirty="0">
              <a:solidFill>
                <a:srgbClr val="FFFFFF"/>
              </a:solidFill>
            </a:endParaRPr>
          </a:p>
        </p:txBody>
      </p:sp>
      <p:sp>
        <p:nvSpPr>
          <p:cNvPr id="149" name="AutoShape 38"/>
          <p:cNvSpPr>
            <a:spLocks noChangeArrowheads="1"/>
          </p:cNvSpPr>
          <p:nvPr/>
        </p:nvSpPr>
        <p:spPr bwMode="auto">
          <a:xfrm>
            <a:off x="152398" y="5258072"/>
            <a:ext cx="1965960" cy="523220"/>
          </a:xfrm>
          <a:prstGeom prst="wedgeRectCallout">
            <a:avLst>
              <a:gd name="adj1" fmla="val 57882"/>
              <a:gd name="adj2" fmla="val -23207"/>
            </a:avLst>
          </a:prstGeom>
          <a:ln>
            <a:solidFill>
              <a:srgbClr val="00589A"/>
            </a:solidFill>
            <a:headEnd/>
            <a:tailEnd/>
          </a:ln>
          <a:effectLst>
            <a:glow rad="101600">
              <a:srgbClr val="00589A">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串行和通信外设都内置奇偶校验或</a:t>
            </a:r>
            <a:r>
              <a:rPr lang="en-US" altLang="zh-CN" sz="1400" b="1" dirty="0" smtClean="0">
                <a:solidFill>
                  <a:srgbClr val="000000"/>
                </a:solidFill>
              </a:rPr>
              <a:t>CRC</a:t>
            </a:r>
            <a:r>
              <a:rPr lang="zh-CN" altLang="en-US" sz="1400" b="1" dirty="0" smtClean="0">
                <a:solidFill>
                  <a:srgbClr val="000000"/>
                </a:solidFill>
              </a:rPr>
              <a:t>校验</a:t>
            </a:r>
            <a:endParaRPr lang="en-US" sz="1400" b="1" dirty="0">
              <a:solidFill>
                <a:srgbClr val="000000"/>
              </a:solidFill>
            </a:endParaRPr>
          </a:p>
        </p:txBody>
      </p:sp>
      <p:sp>
        <p:nvSpPr>
          <p:cNvPr id="150" name="AutoShape 41"/>
          <p:cNvSpPr>
            <a:spLocks noChangeArrowheads="1"/>
          </p:cNvSpPr>
          <p:nvPr/>
        </p:nvSpPr>
        <p:spPr bwMode="auto">
          <a:xfrm>
            <a:off x="7058031" y="5493906"/>
            <a:ext cx="1965960" cy="523220"/>
          </a:xfrm>
          <a:prstGeom prst="wedgeRectCallout">
            <a:avLst>
              <a:gd name="adj1" fmla="val -61026"/>
              <a:gd name="adj2" fmla="val -19750"/>
            </a:avLst>
          </a:prstGeom>
          <a:ln>
            <a:solidFill>
              <a:srgbClr val="00589A"/>
            </a:solidFill>
            <a:headEnd/>
            <a:tailEnd/>
          </a:ln>
          <a:effectLst>
            <a:glow rad="101600">
              <a:srgbClr val="00589A">
                <a:alpha val="40000"/>
              </a:srgb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algn="ctr">
              <a:defRPr/>
            </a:pPr>
            <a:r>
              <a:rPr lang="zh-CN" altLang="en-US" sz="1400" b="1" dirty="0" smtClean="0">
                <a:solidFill>
                  <a:srgbClr val="000000"/>
                </a:solidFill>
              </a:rPr>
              <a:t>双</a:t>
            </a:r>
            <a:r>
              <a:rPr lang="en-US" sz="1400" b="1" dirty="0" smtClean="0">
                <a:solidFill>
                  <a:srgbClr val="000000"/>
                </a:solidFill>
              </a:rPr>
              <a:t> ADC</a:t>
            </a:r>
            <a:r>
              <a:rPr lang="zh-CN" altLang="en-US" sz="1400" b="1" dirty="0" smtClean="0">
                <a:solidFill>
                  <a:srgbClr val="000000"/>
                </a:solidFill>
              </a:rPr>
              <a:t>内核</a:t>
            </a:r>
            <a:endParaRPr lang="en-US" altLang="zh-CN" sz="1400" b="1" dirty="0" smtClean="0">
              <a:solidFill>
                <a:srgbClr val="000000"/>
              </a:solidFill>
            </a:endParaRPr>
          </a:p>
          <a:p>
            <a:pPr algn="ctr">
              <a:defRPr/>
            </a:pPr>
            <a:r>
              <a:rPr lang="zh-CN" altLang="en-US" sz="1400" b="1" dirty="0">
                <a:solidFill>
                  <a:srgbClr val="000000"/>
                </a:solidFill>
              </a:rPr>
              <a:t>共</a:t>
            </a:r>
            <a:r>
              <a:rPr lang="zh-CN" altLang="en-US" sz="1400" b="1" dirty="0" smtClean="0">
                <a:solidFill>
                  <a:srgbClr val="000000"/>
                </a:solidFill>
              </a:rPr>
              <a:t>享通道</a:t>
            </a:r>
            <a:endParaRPr lang="en-US" sz="1400" b="1" dirty="0">
              <a:solidFill>
                <a:srgbClr val="000000"/>
              </a:solidFill>
            </a:endParaRPr>
          </a:p>
        </p:txBody>
      </p:sp>
      <p:sp>
        <p:nvSpPr>
          <p:cNvPr id="50" name="Slide Number Placeholder 4"/>
          <p:cNvSpPr txBox="1">
            <a:spLocks noGrp="1"/>
          </p:cNvSpPr>
          <p:nvPr/>
        </p:nvSpPr>
        <p:spPr bwMode="auto">
          <a:xfrm>
            <a:off x="7010400" y="6651625"/>
            <a:ext cx="2133600" cy="206375"/>
          </a:xfrm>
          <a:prstGeom prst="rect">
            <a:avLst/>
          </a:prstGeom>
          <a:noFill/>
          <a:ln w="9525">
            <a:noFill/>
            <a:miter lim="800000"/>
            <a:headEnd/>
            <a:tailEnd/>
          </a:ln>
        </p:spPr>
        <p:txBody>
          <a:bodyPr/>
          <a:lstStyle/>
          <a:p>
            <a:pPr algn="r"/>
            <a:fld id="{AC762477-72CF-4BF8-BA22-6F6650131884}" type="slidenum">
              <a:rPr lang="en-US" sz="800" smtClean="0">
                <a:solidFill>
                  <a:srgbClr val="000000"/>
                </a:solidFill>
                <a:latin typeface="Arial" pitchFamily="34" charset="0"/>
                <a:ea typeface="MS PGothic" pitchFamily="34" charset="-128"/>
              </a:rPr>
              <a:pPr algn="r"/>
              <a:t>7</a:t>
            </a:fld>
            <a:endParaRPr lang="en-US" sz="800" dirty="0" smtClean="0">
              <a:solidFill>
                <a:srgbClr val="000000"/>
              </a:solidFill>
              <a:latin typeface="Arial" pitchFamily="34" charset="0"/>
              <a:ea typeface="MS PGothic" pitchFamily="34" charset="-128"/>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6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7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8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0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6_FinalPowerpoint">
  <a:themeElements>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1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2_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8_Custom Design">
  <a:themeElements>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7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Automotive">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Automotive">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5_FinalPowerpoint">
  <a:themeElements>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fontScheme name="15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5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15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15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
      <a:clrScheme name="15_FinalPowerpoint 5">
        <a:dk1>
          <a:srgbClr val="000000"/>
        </a:dk1>
        <a:lt1>
          <a:srgbClr val="FFFFFF"/>
        </a:lt1>
        <a:dk2>
          <a:srgbClr val="FFFFFF"/>
        </a:dk2>
        <a:lt2>
          <a:srgbClr val="000000"/>
        </a:lt2>
        <a:accent1>
          <a:srgbClr val="AAAAAA"/>
        </a:accent1>
        <a:accent2>
          <a:srgbClr val="FFFFFF"/>
        </a:accent2>
        <a:accent3>
          <a:srgbClr val="FFFFFF"/>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FinalPowerpoint">
  <a:themeElements>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3_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3_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3_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3_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Custom Design">
  <a:themeElements>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7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2.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3.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ppt/theme/themeOverride4.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777949AD8B864FA2E4D9FAB4EC5212" ma:contentTypeVersion="1" ma:contentTypeDescription="Create a new document." ma:contentTypeScope="" ma:versionID="cf0efbf02f1f2f192e4f584435dfc079">
  <xsd:schema xmlns:xsd="http://www.w3.org/2001/XMLSchema" xmlns:p="http://schemas.microsoft.com/office/2006/metadata/properties" xmlns:ns2="9ef0cbf1-7adb-41dd-afe7-931d9c4bb609" targetNamespace="http://schemas.microsoft.com/office/2006/metadata/properties" ma:root="true" ma:fieldsID="d05937fc3d9b8e3da4c2057f09fef172" ns2:_="">
    <xsd:import namespace="9ef0cbf1-7adb-41dd-afe7-931d9c4bb609"/>
    <xsd:element name="properties">
      <xsd:complexType>
        <xsd:sequence>
          <xsd:element name="documentManagement">
            <xsd:complexType>
              <xsd:all>
                <xsd:element ref="ns2:AVMDescription" minOccurs="0"/>
              </xsd:all>
            </xsd:complexType>
          </xsd:element>
        </xsd:sequence>
      </xsd:complexType>
    </xsd:element>
  </xsd:schema>
  <xsd:schema xmlns:xsd="http://www.w3.org/2001/XMLSchema" xmlns:dms="http://schemas.microsoft.com/office/2006/documentManagement/types" targetNamespace="9ef0cbf1-7adb-41dd-afe7-931d9c4bb609" elementFormDefault="qualified">
    <xsd:import namespace="http://schemas.microsoft.com/office/2006/documentManagement/types"/>
    <xsd:element name="AVMDescription" ma:index="8" nillable="true" ma:displayName="Description" ma:internalName="AVM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AVMDescription xmlns="9ef0cbf1-7adb-41dd-afe7-931d9c4bb609" xsi:nil="true"/>
  </documentManagement>
</p:properties>
</file>

<file path=customXml/itemProps1.xml><?xml version="1.0" encoding="utf-8"?>
<ds:datastoreItem xmlns:ds="http://schemas.openxmlformats.org/officeDocument/2006/customXml" ds:itemID="{088F1535-BAD7-41A8-8E0A-15EB1881DC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f0cbf1-7adb-41dd-afe7-931d9c4bb609"/>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F5A0C94-4ADD-4DDC-96F3-17F5BF0C8C60}">
  <ds:schemaRefs>
    <ds:schemaRef ds:uri="http://schemas.microsoft.com/sharepoint/v3/contenttype/forms"/>
  </ds:schemaRefs>
</ds:datastoreItem>
</file>

<file path=customXml/itemProps3.xml><?xml version="1.0" encoding="utf-8"?>
<ds:datastoreItem xmlns:ds="http://schemas.openxmlformats.org/officeDocument/2006/customXml" ds:itemID="{BF76772B-5A10-47A5-815D-D9D5BC828943}">
  <ds:schemaRefs>
    <ds:schemaRef ds:uri="http://www.w3.org/XML/1998/namespace"/>
    <ds:schemaRef ds:uri="http://schemas.openxmlformats.org/package/2006/metadata/core-properties"/>
    <ds:schemaRef ds:uri="http://schemas.microsoft.com/office/2006/documentManagement/types"/>
    <ds:schemaRef ds:uri="http://purl.org/dc/dcmitype/"/>
    <ds:schemaRef ds:uri="http://purl.org/dc/elements/1.1/"/>
    <ds:schemaRef ds:uri="http://purl.org/dc/terms/"/>
    <ds:schemaRef ds:uri="9ef0cbf1-7adb-41dd-afe7-931d9c4bb60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FinalPowerpoint</Template>
  <TotalTime>0</TotalTime>
  <Words>4269</Words>
  <Application>Microsoft Office PowerPoint</Application>
  <PresentationFormat>On-screen Show (4:3)</PresentationFormat>
  <Paragraphs>252</Paragraphs>
  <Slides>7</Slides>
  <Notes>7</Notes>
  <HiddenSlides>0</HiddenSlides>
  <MMClips>0</MMClips>
  <ScaleCrop>false</ScaleCrop>
  <HeadingPairs>
    <vt:vector size="4" baseType="variant">
      <vt:variant>
        <vt:lpstr>Theme</vt:lpstr>
      </vt:variant>
      <vt:variant>
        <vt:i4>19</vt:i4>
      </vt:variant>
      <vt:variant>
        <vt:lpstr>Slide Titles</vt:lpstr>
      </vt:variant>
      <vt:variant>
        <vt:i4>7</vt:i4>
      </vt:variant>
    </vt:vector>
  </HeadingPairs>
  <TitlesOfParts>
    <vt:vector size="26" baseType="lpstr">
      <vt:lpstr>FinalPowerpoint</vt:lpstr>
      <vt:lpstr>1_Custom Design</vt:lpstr>
      <vt:lpstr>7_FinalPowerpoint</vt:lpstr>
      <vt:lpstr>Automotive</vt:lpstr>
      <vt:lpstr>1_Automotive</vt:lpstr>
      <vt:lpstr>15_FinalPowerpoint</vt:lpstr>
      <vt:lpstr>8_FinalPowerpoint</vt:lpstr>
      <vt:lpstr>9_FinalPowerpoint</vt:lpstr>
      <vt:lpstr>7_Custom Design</vt:lpstr>
      <vt:lpstr>4_FinalPowerpoint</vt:lpstr>
      <vt:lpstr>16_FinalPowerpoint</vt:lpstr>
      <vt:lpstr>17_FinalPowerpoint</vt:lpstr>
      <vt:lpstr>18_FinalPowerpoint</vt:lpstr>
      <vt:lpstr>2_FinalPowerpoint</vt:lpstr>
      <vt:lpstr>5_FinalPowerpoint</vt:lpstr>
      <vt:lpstr>10_FinalPowerpoint</vt:lpstr>
      <vt:lpstr>6_FinalPowerpoint</vt:lpstr>
      <vt:lpstr>12_FinalPowerpoint</vt:lpstr>
      <vt:lpstr>8_Custom Design</vt:lpstr>
      <vt:lpstr>HerculesTM  安全微控制器平台   </vt:lpstr>
      <vt:lpstr>PowerPoint Presentation</vt:lpstr>
      <vt:lpstr>HerculesTM 系列微控制器引领世界走向安全</vt:lpstr>
      <vt:lpstr>PowerPoint Presentation</vt:lpstr>
      <vt:lpstr>HerculesTM RM48 专注安全MCU 最高性能的ARM ®微控制器 </vt:lpstr>
      <vt:lpstr>PowerPoint Presentation</vt:lpstr>
      <vt:lpstr>Hercules Cortex-R4F MCU 的安全特性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TMS570 MCU Overview</dc:title>
  <dc:creator/>
  <cp:lastModifiedBy/>
  <cp:revision>1</cp:revision>
  <dcterms:created xsi:type="dcterms:W3CDTF">2011-02-25T14:03:22Z</dcterms:created>
  <dcterms:modified xsi:type="dcterms:W3CDTF">2013-01-22T01:57:37Z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0x010100B2777949AD8B864FA2E4D9FAB4EC5212</vt:lpwstr>
  </property>
</Properties>
</file>